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 r:id="rId2"/>
    <p:sldId id="281" r:id="rId3"/>
    <p:sldId id="316" r:id="rId4"/>
    <p:sldId id="295" r:id="rId5"/>
    <p:sldId id="308" r:id="rId6"/>
    <p:sldId id="312" r:id="rId7"/>
    <p:sldId id="311" r:id="rId8"/>
    <p:sldId id="307" r:id="rId9"/>
    <p:sldId id="314" r:id="rId10"/>
    <p:sldId id="294" r:id="rId11"/>
    <p:sldId id="306" r:id="rId12"/>
    <p:sldId id="313" r:id="rId13"/>
    <p:sldId id="315" r:id="rId14"/>
    <p:sldId id="30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523" autoAdjust="0"/>
    <p:restoredTop sz="95846"/>
  </p:normalViewPr>
  <p:slideViewPr>
    <p:cSldViewPr snapToGrid="0">
      <p:cViewPr varScale="1">
        <p:scale>
          <a:sx n="50" d="100"/>
          <a:sy n="50" d="100"/>
        </p:scale>
        <p:origin x="192" y="1408"/>
      </p:cViewPr>
      <p:guideLst/>
    </p:cSldViewPr>
  </p:slideViewPr>
  <p:outlineViewPr>
    <p:cViewPr>
      <p:scale>
        <a:sx n="33" d="100"/>
        <a:sy n="33" d="100"/>
      </p:scale>
      <p:origin x="0" y="-2824"/>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45" name="Freeform: Shape 44">
            <a:extLst>
              <a:ext uri="{FF2B5EF4-FFF2-40B4-BE49-F238E27FC236}">
                <a16:creationId xmlns:a16="http://schemas.microsoft.com/office/drawing/2014/main" id="{0EB13613-B0EE-441F-BE95-C20ED5BBAD27}"/>
              </a:ext>
              <a:ext uri="{C183D7F6-B498-43B3-948B-1728B52AA6E4}">
                <adec:decorative xmlns:adec="http://schemas.microsoft.com/office/drawing/2017/decorative"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dirty="0"/>
          </a:p>
        </p:txBody>
      </p:sp>
      <p:sp>
        <p:nvSpPr>
          <p:cNvPr id="44" name="Freeform: Shape 43">
            <a:extLst>
              <a:ext uri="{FF2B5EF4-FFF2-40B4-BE49-F238E27FC236}">
                <a16:creationId xmlns:a16="http://schemas.microsoft.com/office/drawing/2014/main" id="{2399D2ED-C606-4FE3-B01C-3A0A39699E38}"/>
              </a:ext>
              <a:ext uri="{C183D7F6-B498-43B3-948B-1728B52AA6E4}">
                <adec:decorative xmlns:adec="http://schemas.microsoft.com/office/drawing/2017/decorative"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8A05C98F-3390-4876-ACE6-6BDD7A931BDC}"/>
              </a:ext>
              <a:ext uri="{C183D7F6-B498-43B3-948B-1728B52AA6E4}">
                <adec:decorative xmlns:adec="http://schemas.microsoft.com/office/drawing/2017/decorative"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6F8EC6-7B48-45CF-933E-F83D29E1692D}"/>
              </a:ext>
              <a:ext uri="{C183D7F6-B498-43B3-948B-1728B52AA6E4}">
                <adec:decorative xmlns:adec="http://schemas.microsoft.com/office/drawing/2017/decorative"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7FFCAA-1618-46D9-B44D-5CE6E225DB8B}"/>
              </a:ext>
              <a:ext uri="{C183D7F6-B498-43B3-948B-1728B52AA6E4}">
                <adec:decorative xmlns:adec="http://schemas.microsoft.com/office/drawing/2017/decorative"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F2CA3C-3424-4A00-9FDF-0DC9EFAC22F1}"/>
              </a:ext>
              <a:ext uri="{C183D7F6-B498-43B3-948B-1728B52AA6E4}">
                <adec:decorative xmlns:adec="http://schemas.microsoft.com/office/drawing/2017/decorative"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0FA2E1A-8693-4B6C-ABF7-81B17586C3A0}"/>
              </a:ext>
              <a:ext uri="{C183D7F6-B498-43B3-948B-1728B52AA6E4}">
                <adec:decorative xmlns:adec="http://schemas.microsoft.com/office/drawing/2017/decorative"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47">
            <a:extLst>
              <a:ext uri="{FF2B5EF4-FFF2-40B4-BE49-F238E27FC236}">
                <a16:creationId xmlns:a16="http://schemas.microsoft.com/office/drawing/2014/main"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a:noAutofit/>
          </a:bodyPr>
          <a:lstStyle/>
          <a:p>
            <a:r>
              <a:rPr lang="en-US"/>
              <a:t>Click icon to add picture</a:t>
            </a:r>
            <a:endParaRPr lang="en-US" dirty="0"/>
          </a:p>
        </p:txBody>
      </p:sp>
      <p:sp>
        <p:nvSpPr>
          <p:cNvPr id="6" name="Title 5">
            <a:extLst>
              <a:ext uri="{FF2B5EF4-FFF2-40B4-BE49-F238E27FC236}">
                <a16:creationId xmlns:a16="http://schemas.microsoft.com/office/drawing/2014/main" id="{208E3DBC-8B68-468D-8087-25FED9397CBE}"/>
              </a:ext>
            </a:extLst>
          </p:cNvPr>
          <p:cNvSpPr>
            <a:spLocks noGrp="1"/>
          </p:cNvSpPr>
          <p:nvPr>
            <p:ph type="title"/>
          </p:nvPr>
        </p:nvSpPr>
        <p:spPr>
          <a:xfrm>
            <a:off x="520697" y="1040001"/>
            <a:ext cx="3338625" cy="3150159"/>
          </a:xfrm>
        </p:spPr>
        <p:txBody>
          <a:bodyPr anchor="t"/>
          <a:lstStyle/>
          <a:p>
            <a:r>
              <a:rPr lang="en-US"/>
              <a:t>Click to edit Master title style</a:t>
            </a:r>
            <a:endParaRPr lang="en-US" dirty="0"/>
          </a:p>
        </p:txBody>
      </p:sp>
      <p:sp>
        <p:nvSpPr>
          <p:cNvPr id="15" name="Text Placeholder 14">
            <a:extLst>
              <a:ext uri="{FF2B5EF4-FFF2-40B4-BE49-F238E27FC236}">
                <a16:creationId xmlns:a16="http://schemas.microsoft.com/office/drawing/2014/main" id="{490C672D-EAE7-4BF2-81BB-72858B251D1C}"/>
              </a:ext>
            </a:extLst>
          </p:cNvPr>
          <p:cNvSpPr>
            <a:spLocks noGrp="1"/>
          </p:cNvSpPr>
          <p:nvPr>
            <p:ph type="body" sz="quarter" idx="14" hasCustomPrompt="1"/>
          </p:nvPr>
        </p:nvSpPr>
        <p:spPr>
          <a:xfrm>
            <a:off x="490538" y="4240213"/>
            <a:ext cx="3497262" cy="1801812"/>
          </a:xfrm>
        </p:spPr>
        <p:txBody>
          <a:bodyPr>
            <a:normAutofit/>
          </a:bodyPr>
          <a:lstStyle>
            <a:lvl1pPr marL="0" indent="0">
              <a:buNone/>
              <a:defRPr sz="2400"/>
            </a:lvl1pPr>
            <a:lvl2pPr>
              <a:buNone/>
              <a:defRPr sz="1600"/>
            </a:lvl2pPr>
            <a:lvl3pPr>
              <a:buNone/>
              <a:defRPr sz="1600"/>
            </a:lvl3pPr>
            <a:lvl4pPr>
              <a:buNone/>
              <a:defRPr sz="1600"/>
            </a:lvl4pPr>
            <a:lvl5pPr>
              <a:buNone/>
              <a:defRPr sz="1600"/>
            </a:lvl5pPr>
          </a:lstStyle>
          <a:p>
            <a:pPr lvl="0"/>
            <a:r>
              <a:rPr lang="en-US" dirty="0"/>
              <a:t>Presentation Name</a:t>
            </a:r>
          </a:p>
        </p:txBody>
      </p:sp>
    </p:spTree>
    <p:extLst>
      <p:ext uri="{BB962C8B-B14F-4D97-AF65-F5344CB8AC3E}">
        <p14:creationId xmlns:p14="http://schemas.microsoft.com/office/powerpoint/2010/main" val="3093410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dirty="0"/>
              <a:t>2/7/20XX</a:t>
            </a:r>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21408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4495800"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4495800"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90851D2E-FEBE-45BF-A78F-C1F61B6C3856}"/>
              </a:ext>
            </a:extLst>
          </p:cNvPr>
          <p:cNvSpPr>
            <a:spLocks noGrp="1"/>
          </p:cNvSpPr>
          <p:nvPr>
            <p:ph type="body" sz="quarter" idx="13"/>
          </p:nvPr>
        </p:nvSpPr>
        <p:spPr>
          <a:xfrm>
            <a:off x="8151812"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4135C99B-A268-4617-89C4-8F3AA2AAA69A}"/>
              </a:ext>
            </a:extLst>
          </p:cNvPr>
          <p:cNvSpPr>
            <a:spLocks noGrp="1"/>
          </p:cNvSpPr>
          <p:nvPr>
            <p:ph sz="quarter" idx="14"/>
          </p:nvPr>
        </p:nvSpPr>
        <p:spPr>
          <a:xfrm>
            <a:off x="8151812"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dirty="0"/>
              <a:t>2/7/20XX</a:t>
            </a:r>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729031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FC1870-C7ED-435A-8479-DFD344B9375D}"/>
              </a:ext>
            </a:extLst>
          </p:cNvPr>
          <p:cNvSpPr>
            <a:spLocks noGrp="1"/>
          </p:cNvSpPr>
          <p:nvPr>
            <p:ph type="title"/>
          </p:nvPr>
        </p:nvSpPr>
        <p:spPr>
          <a:xfrm>
            <a:off x="1143001" y="533400"/>
            <a:ext cx="5496636" cy="1685898"/>
          </a:xfrm>
        </p:spPr>
        <p:txBody>
          <a:bodyPr>
            <a:normAutofit/>
          </a:bodyPr>
          <a:lstStyle>
            <a:lvl1pPr>
              <a:defRPr sz="4400"/>
            </a:lvl1p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D855DAF2-123D-4C27-95D2-974B571079F3}"/>
              </a:ext>
            </a:extLst>
          </p:cNvPr>
          <p:cNvSpPr>
            <a:spLocks noGrp="1"/>
          </p:cNvSpPr>
          <p:nvPr>
            <p:ph idx="1"/>
          </p:nvPr>
        </p:nvSpPr>
        <p:spPr>
          <a:xfrm>
            <a:off x="1143001" y="2229347"/>
            <a:ext cx="5496636" cy="3821743"/>
          </a:xfrm>
        </p:spPr>
        <p:txBody>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14" name="Picture Placeholder 11">
            <a:extLst>
              <a:ext uri="{FF2B5EF4-FFF2-40B4-BE49-F238E27FC236}">
                <a16:creationId xmlns:a16="http://schemas.microsoft.com/office/drawing/2014/main" id="{E3769467-BA9B-49FE-B40A-419EF32766CE}"/>
              </a:ext>
            </a:extLst>
          </p:cNvPr>
          <p:cNvSpPr>
            <a:spLocks noGrp="1"/>
          </p:cNvSpPr>
          <p:nvPr>
            <p:ph type="pic" sz="quarter" idx="14"/>
          </p:nvPr>
        </p:nvSpPr>
        <p:spPr>
          <a:xfrm>
            <a:off x="7186070" y="0"/>
            <a:ext cx="2463897" cy="3429000"/>
          </a:xfrm>
          <a:solidFill>
            <a:schemeClr val="accent2"/>
          </a:solidFill>
        </p:spPr>
        <p:txBody>
          <a:bodyPr/>
          <a:lstStyle/>
          <a:p>
            <a:r>
              <a:rPr lang="en-US"/>
              <a:t>Click icon to add picture</a:t>
            </a:r>
            <a:endParaRPr lang="en-US" dirty="0"/>
          </a:p>
        </p:txBody>
      </p:sp>
      <p:sp>
        <p:nvSpPr>
          <p:cNvPr id="12" name="Picture Placeholder 11">
            <a:extLst>
              <a:ext uri="{FF2B5EF4-FFF2-40B4-BE49-F238E27FC236}">
                <a16:creationId xmlns:a16="http://schemas.microsoft.com/office/drawing/2014/main" id="{77878E15-1592-426F-A454-7F4568224567}"/>
              </a:ext>
            </a:extLst>
          </p:cNvPr>
          <p:cNvSpPr>
            <a:spLocks noGrp="1"/>
          </p:cNvSpPr>
          <p:nvPr>
            <p:ph type="pic" sz="quarter" idx="13"/>
          </p:nvPr>
        </p:nvSpPr>
        <p:spPr>
          <a:xfrm>
            <a:off x="9649155" y="0"/>
            <a:ext cx="2539797" cy="3429000"/>
          </a:xfrm>
          <a:solidFill>
            <a:schemeClr val="accent2"/>
          </a:solidFill>
        </p:spPr>
        <p:txBody>
          <a:bodyPr/>
          <a:lstStyle/>
          <a:p>
            <a:r>
              <a:rPr lang="en-US"/>
              <a:t>Click icon to add picture</a:t>
            </a:r>
            <a:endParaRPr lang="en-US" dirty="0"/>
          </a:p>
        </p:txBody>
      </p:sp>
      <p:sp>
        <p:nvSpPr>
          <p:cNvPr id="16" name="Picture Placeholder 11">
            <a:extLst>
              <a:ext uri="{FF2B5EF4-FFF2-40B4-BE49-F238E27FC236}">
                <a16:creationId xmlns:a16="http://schemas.microsoft.com/office/drawing/2014/main" id="{E318F348-8CAC-4ADD-8162-E88487E44EBB}"/>
              </a:ext>
            </a:extLst>
          </p:cNvPr>
          <p:cNvSpPr>
            <a:spLocks noGrp="1"/>
          </p:cNvSpPr>
          <p:nvPr>
            <p:ph type="pic" sz="quarter" idx="16"/>
          </p:nvPr>
        </p:nvSpPr>
        <p:spPr>
          <a:xfrm>
            <a:off x="7186070" y="3383280"/>
            <a:ext cx="2463897" cy="3474720"/>
          </a:xfrm>
          <a:solidFill>
            <a:schemeClr val="accent2"/>
          </a:solidFill>
        </p:spPr>
        <p:txBody>
          <a:bodyPr/>
          <a:lstStyle/>
          <a:p>
            <a:r>
              <a:rPr lang="en-US"/>
              <a:t>Click icon to add picture</a:t>
            </a:r>
            <a:endParaRPr lang="en-US" dirty="0"/>
          </a:p>
        </p:txBody>
      </p:sp>
      <p:sp>
        <p:nvSpPr>
          <p:cNvPr id="15" name="Picture Placeholder 11">
            <a:extLst>
              <a:ext uri="{FF2B5EF4-FFF2-40B4-BE49-F238E27FC236}">
                <a16:creationId xmlns:a16="http://schemas.microsoft.com/office/drawing/2014/main" id="{C762F208-8E03-4B5E-9F11-0F01147F6A47}"/>
              </a:ext>
            </a:extLst>
          </p:cNvPr>
          <p:cNvSpPr>
            <a:spLocks noGrp="1"/>
          </p:cNvSpPr>
          <p:nvPr>
            <p:ph type="pic" sz="quarter" idx="15"/>
          </p:nvPr>
        </p:nvSpPr>
        <p:spPr>
          <a:xfrm>
            <a:off x="9649155" y="3383280"/>
            <a:ext cx="2539797"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lvl1pPr>
              <a:defRPr>
                <a:solidFill>
                  <a:schemeClr val="bg1"/>
                </a:solidFill>
              </a:defRPr>
            </a:lvl1p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lvl1pPr>
              <a:defRPr>
                <a:solidFill>
                  <a:schemeClr val="bg1"/>
                </a:solidFill>
              </a:defRPr>
            </a:lvl1p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9943260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AF1A06-62E5-489E-B58B-735C8C7AC163}"/>
              </a:ext>
            </a:extLst>
          </p:cNvPr>
          <p:cNvSpPr>
            <a:spLocks noGrp="1"/>
          </p:cNvSpPr>
          <p:nvPr>
            <p:ph type="title"/>
          </p:nvPr>
        </p:nvSpPr>
        <p:spPr>
          <a:xfrm>
            <a:off x="5146159" y="685800"/>
            <a:ext cx="6238688" cy="1382233"/>
          </a:xfrm>
        </p:spPr>
        <p:txBody>
          <a:bodyPr>
            <a:normAutofit/>
          </a:bodyPr>
          <a:lstStyle>
            <a:lvl1pPr>
              <a:defRPr sz="44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F69C6C4F-4058-4399-B572-5BE848DDF8B3}"/>
              </a:ext>
            </a:extLst>
          </p:cNvPr>
          <p:cNvSpPr>
            <a:spLocks noGrp="1"/>
          </p:cNvSpPr>
          <p:nvPr>
            <p:ph type="pic" sz="quarter" idx="13"/>
          </p:nvPr>
        </p:nvSpPr>
        <p:spPr>
          <a:xfrm>
            <a:off x="0" y="-7444"/>
            <a:ext cx="4966447" cy="6846394"/>
          </a:xfrm>
          <a:custGeom>
            <a:avLst/>
            <a:gdLst>
              <a:gd name="connsiteX0" fmla="*/ 0 w 4966447"/>
              <a:gd name="connsiteY0" fmla="*/ 0 h 6846394"/>
              <a:gd name="connsiteX1" fmla="*/ 4966447 w 4966447"/>
              <a:gd name="connsiteY1" fmla="*/ 0 h 6846394"/>
              <a:gd name="connsiteX2" fmla="*/ 3362258 w 4966447"/>
              <a:gd name="connsiteY2" fmla="*/ 6846394 h 6846394"/>
              <a:gd name="connsiteX3" fmla="*/ 0 w 4966447"/>
              <a:gd name="connsiteY3" fmla="*/ 6846394 h 6846394"/>
            </a:gdLst>
            <a:ahLst/>
            <a:cxnLst>
              <a:cxn ang="0">
                <a:pos x="connsiteX0" y="connsiteY0"/>
              </a:cxn>
              <a:cxn ang="0">
                <a:pos x="connsiteX1" y="connsiteY1"/>
              </a:cxn>
              <a:cxn ang="0">
                <a:pos x="connsiteX2" y="connsiteY2"/>
              </a:cxn>
              <a:cxn ang="0">
                <a:pos x="connsiteX3" y="connsiteY3"/>
              </a:cxn>
            </a:cxnLst>
            <a:rect l="l" t="t" r="r" b="b"/>
            <a:pathLst>
              <a:path w="4966447" h="6846394">
                <a:moveTo>
                  <a:pt x="0" y="0"/>
                </a:moveTo>
                <a:lnTo>
                  <a:pt x="4966447" y="0"/>
                </a:lnTo>
                <a:lnTo>
                  <a:pt x="3362258" y="6846394"/>
                </a:lnTo>
                <a:lnTo>
                  <a:pt x="0" y="6846394"/>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7" name="Content Placeholder 2">
            <a:extLst>
              <a:ext uri="{FF2B5EF4-FFF2-40B4-BE49-F238E27FC236}">
                <a16:creationId xmlns:a16="http://schemas.microsoft.com/office/drawing/2014/main" id="{9C26D8E8-8E78-469E-8668-51D3E4C11F13}"/>
              </a:ext>
            </a:extLst>
          </p:cNvPr>
          <p:cNvSpPr>
            <a:spLocks noGrp="1"/>
          </p:cNvSpPr>
          <p:nvPr>
            <p:ph idx="1"/>
          </p:nvPr>
        </p:nvSpPr>
        <p:spPr>
          <a:xfrm>
            <a:off x="5146158" y="2301949"/>
            <a:ext cx="6238687" cy="4022650"/>
          </a:xfrm>
        </p:spPr>
        <p:txBody>
          <a:bodyPr/>
          <a:lstStyle>
            <a:lvl1pP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cxnSp>
        <p:nvCxnSpPr>
          <p:cNvPr id="8" name="Straight Connector 7">
            <a:extLst>
              <a:ext uri="{FF2B5EF4-FFF2-40B4-BE49-F238E27FC236}">
                <a16:creationId xmlns:a16="http://schemas.microsoft.com/office/drawing/2014/main" id="{ED096BF3-A78D-4B37-892C-A0C32711851A}"/>
              </a:ext>
              <a:ext uri="{C183D7F6-B498-43B3-948B-1728B52AA6E4}">
                <adec:decorative xmlns:adec="http://schemas.microsoft.com/office/drawing/2017/decorative" val="1"/>
              </a:ext>
            </a:extLst>
          </p:cNvPr>
          <p:cNvCxnSpPr>
            <a:cxnSpLocks/>
          </p:cNvCxnSpPr>
          <p:nvPr userDrawn="1"/>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4314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045617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r>
              <a:rPr lang="en-US" dirty="0"/>
              <a:t>2/7/20XX</a:t>
            </a:r>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448481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r>
              <a:rPr lang="en-US" dirty="0"/>
              <a:t>2/7/20XX</a:t>
            </a:r>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4153177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r>
              <a:rPr lang="en-US" dirty="0"/>
              <a:t>2/7/20XX</a:t>
            </a:r>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76171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dirty="0"/>
              <a:t>2/7/20XX</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2256821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599578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CA046725-2805-431E-AA4E-0B018DFB3EAC}"/>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23">
            <a:extLst>
              <a:ext uri="{FF2B5EF4-FFF2-40B4-BE49-F238E27FC236}">
                <a16:creationId xmlns:a16="http://schemas.microsoft.com/office/drawing/2014/main" id="{3C30A62C-FEC9-4F1D-976E-DB003592FD3E}"/>
              </a:ext>
              <a:ext uri="{C183D7F6-B498-43B3-948B-1728B52AA6E4}">
                <adec:decorative xmlns:adec="http://schemas.microsoft.com/office/drawing/2017/decorative" val="1"/>
              </a:ext>
            </a:extLst>
          </p:cNvPr>
          <p:cNvSpPr/>
          <p:nvPr userDrawn="1"/>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A2C262-0DF7-4EBE-8F23-D1240B3BB5A9}"/>
              </a:ext>
            </a:extLst>
          </p:cNvPr>
          <p:cNvSpPr>
            <a:spLocks noGrp="1"/>
          </p:cNvSpPr>
          <p:nvPr>
            <p:ph type="title"/>
          </p:nvPr>
        </p:nvSpPr>
        <p:spPr>
          <a:xfrm>
            <a:off x="680485" y="675167"/>
            <a:ext cx="3761862" cy="3055078"/>
          </a:xfrm>
        </p:spPr>
        <p:txBody>
          <a:bodyPr anchor="t">
            <a:normAutofit/>
          </a:bodyPr>
          <a:lstStyle>
            <a:lvl1pPr>
              <a:defRPr sz="4400"/>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430E531D-ED29-45E2-A30F-0363B29E057C}"/>
              </a:ext>
            </a:extLst>
          </p:cNvPr>
          <p:cNvSpPr>
            <a:spLocks noGrp="1"/>
          </p:cNvSpPr>
          <p:nvPr>
            <p:ph idx="1"/>
          </p:nvPr>
        </p:nvSpPr>
        <p:spPr>
          <a:xfrm>
            <a:off x="5167424" y="533400"/>
            <a:ext cx="3794512" cy="5797237"/>
          </a:xfrm>
        </p:spPr>
        <p:txBody>
          <a:bodyPr anchor="ctr">
            <a:normAutofit/>
          </a:bodyPr>
          <a:lstStyle>
            <a:lvl1pPr>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cxnSp>
        <p:nvCxnSpPr>
          <p:cNvPr id="10" name="Straight Connector 9">
            <a:extLst>
              <a:ext uri="{FF2B5EF4-FFF2-40B4-BE49-F238E27FC236}">
                <a16:creationId xmlns:a16="http://schemas.microsoft.com/office/drawing/2014/main" id="{0801F434-3E0E-40D9-A2D3-857BAE77D1D7}"/>
              </a:ext>
              <a:ext uri="{C183D7F6-B498-43B3-948B-1728B52AA6E4}">
                <adec:decorative xmlns:adec="http://schemas.microsoft.com/office/drawing/2017/decorative" val="1"/>
              </a:ext>
            </a:extLst>
          </p:cNvPr>
          <p:cNvCxnSpPr>
            <a:cxnSpLocks/>
            <a:stCxn id="5" idx="2"/>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D44F5C56-0053-4E4A-BFFF-E98E7B91CCA9}"/>
              </a:ext>
            </a:extLst>
          </p:cNvPr>
          <p:cNvSpPr>
            <a:spLocks noGrp="1"/>
          </p:cNvSpPr>
          <p:nvPr>
            <p:ph type="pic" sz="quarter" idx="13"/>
          </p:nvPr>
        </p:nvSpPr>
        <p:spPr>
          <a:xfrm>
            <a:off x="9531096" y="0"/>
            <a:ext cx="2660904" cy="3429000"/>
          </a:xfrm>
          <a:solidFill>
            <a:schemeClr val="accent2"/>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226008DD-DEA7-4900-8D76-128694E12320}"/>
              </a:ext>
            </a:extLst>
          </p:cNvPr>
          <p:cNvSpPr>
            <a:spLocks noGrp="1"/>
          </p:cNvSpPr>
          <p:nvPr>
            <p:ph type="pic" sz="quarter" idx="14"/>
          </p:nvPr>
        </p:nvSpPr>
        <p:spPr>
          <a:xfrm>
            <a:off x="9531096" y="3383280"/>
            <a:ext cx="2660904"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664938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43FF111-78CB-4983-B8F5-B6B8AB608EB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D7213E2B-F1F4-4058-B2C2-73EC82E30701}"/>
              </a:ext>
            </a:extLst>
          </p:cNvPr>
          <p:cNvSpPr>
            <a:spLocks noGrp="1"/>
          </p:cNvSpPr>
          <p:nvPr>
            <p:ph type="ctrTitle"/>
          </p:nvPr>
        </p:nvSpPr>
        <p:spPr>
          <a:xfrm>
            <a:off x="5083790" y="1064715"/>
            <a:ext cx="6153912" cy="3922755"/>
          </a:xfrm>
        </p:spPr>
        <p:txBody>
          <a:bodyPr>
            <a:normAutofit/>
          </a:bodyPr>
          <a:lstStyle>
            <a:lvl1pPr algn="l">
              <a:defRPr sz="4400"/>
            </a:lvl1pPr>
          </a:lstStyle>
          <a:p>
            <a:pPr algn="r"/>
            <a:r>
              <a:rPr lang="en-US"/>
              <a:t>Click to edit Master title style</a:t>
            </a:r>
            <a:endParaRPr lang="en-US" dirty="0"/>
          </a:p>
        </p:txBody>
      </p:sp>
      <p:sp>
        <p:nvSpPr>
          <p:cNvPr id="7" name="Subtitle 2">
            <a:extLst>
              <a:ext uri="{FF2B5EF4-FFF2-40B4-BE49-F238E27FC236}">
                <a16:creationId xmlns:a16="http://schemas.microsoft.com/office/drawing/2014/main" id="{6F3C210C-32A8-4833-93AA-B97D51CEA9A5}"/>
              </a:ext>
            </a:extLst>
          </p:cNvPr>
          <p:cNvSpPr>
            <a:spLocks noGrp="1"/>
          </p:cNvSpPr>
          <p:nvPr>
            <p:ph type="subTitle" idx="1"/>
          </p:nvPr>
        </p:nvSpPr>
        <p:spPr>
          <a:xfrm>
            <a:off x="5083790" y="5033339"/>
            <a:ext cx="6157951" cy="943386"/>
          </a:xfrm>
        </p:spPr>
        <p:txBody>
          <a:bodyPr/>
          <a:lstStyle>
            <a:lvl1pPr>
              <a:buNone/>
              <a:defRPr/>
            </a:lvl1pPr>
          </a:lstStyle>
          <a:p>
            <a:pPr algn="r"/>
            <a:r>
              <a:rPr lang="en-US"/>
              <a:t>Click to edit Master subtitle style</a:t>
            </a:r>
            <a:endParaRPr lang="en-US" dirty="0"/>
          </a:p>
        </p:txBody>
      </p:sp>
      <p:cxnSp>
        <p:nvCxnSpPr>
          <p:cNvPr id="9" name="Straight Connector 8">
            <a:extLst>
              <a:ext uri="{FF2B5EF4-FFF2-40B4-BE49-F238E27FC236}">
                <a16:creationId xmlns:a16="http://schemas.microsoft.com/office/drawing/2014/main" id="{F9FA8250-8F05-4500-98CD-AD8B9E2BABCB}"/>
              </a:ext>
              <a:ext uri="{C183D7F6-B498-43B3-948B-1728B52AA6E4}">
                <adec:decorative xmlns:adec="http://schemas.microsoft.com/office/drawing/2017/decorative" val="1"/>
              </a:ext>
            </a:extLst>
          </p:cNvPr>
          <p:cNvCxnSpPr>
            <a:cxnSpLocks/>
          </p:cNvCxnSpPr>
          <p:nvPr userDrawn="1"/>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4A7590-29E0-4C43-A12B-EE5A8672A9B9}"/>
              </a:ext>
              <a:ext uri="{C183D7F6-B498-43B3-948B-1728B52AA6E4}">
                <adec:decorative xmlns:adec="http://schemas.microsoft.com/office/drawing/2017/decorative" val="1"/>
              </a:ext>
            </a:extLst>
          </p:cNvPr>
          <p:cNvCxnSpPr>
            <a:cxnSpLocks/>
          </p:cNvCxnSpPr>
          <p:nvPr userDrawn="1"/>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8440C747-2FA3-4C97-A0A7-52520A197E23}"/>
              </a:ext>
            </a:extLst>
          </p:cNvPr>
          <p:cNvSpPr>
            <a:spLocks noGrp="1"/>
          </p:cNvSpPr>
          <p:nvPr>
            <p:ph type="pic" sz="quarter" idx="13"/>
          </p:nvPr>
        </p:nvSpPr>
        <p:spPr>
          <a:xfrm>
            <a:off x="16822" y="0"/>
            <a:ext cx="4811317" cy="685799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647547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r>
              <a:rPr lang="en-US" dirty="0"/>
              <a:t>2/7/20XX</a:t>
            </a:r>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757837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r>
              <a:rPr lang="en-US" dirty="0"/>
              <a:t>2/7/20XX</a:t>
            </a:r>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556794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3DC9447-F266-4B2E-8776-377FB587EEA9}"/>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67F96C23-62A5-470B-9372-6381453507D1}"/>
              </a:ext>
            </a:extLst>
          </p:cNvPr>
          <p:cNvSpPr>
            <a:spLocks noGrp="1"/>
          </p:cNvSpPr>
          <p:nvPr>
            <p:ph type="title"/>
          </p:nvPr>
        </p:nvSpPr>
        <p:spPr>
          <a:xfrm>
            <a:off x="5693734" y="557304"/>
            <a:ext cx="5355265" cy="1625731"/>
          </a:xfrm>
        </p:spPr>
        <p:txBody>
          <a:bodyPr>
            <a:normAutofit/>
          </a:bodyPr>
          <a:lstStyle>
            <a:lvl1pPr>
              <a:defRPr sz="4400"/>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34B16D8F-69C0-44C7-95EE-6C7CDECACDAF}"/>
              </a:ext>
              <a:ext uri="{C183D7F6-B498-43B3-948B-1728B52AA6E4}">
                <adec:decorative xmlns:adec="http://schemas.microsoft.com/office/drawing/2017/decorative" val="1"/>
              </a:ext>
            </a:extLst>
          </p:cNvPr>
          <p:cNvCxnSpPr>
            <a:cxnSpLocks/>
          </p:cNvCxnSpPr>
          <p:nvPr userDrawn="1"/>
        </p:nvCxnSpPr>
        <p:spPr>
          <a:xfrm flipV="1">
            <a:off x="4576137" y="0"/>
            <a:ext cx="668374"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E8FA2190-55B9-429E-AE43-1A9A41DBEBF9}"/>
              </a:ext>
            </a:extLst>
          </p:cNvPr>
          <p:cNvSpPr>
            <a:spLocks noGrp="1"/>
          </p:cNvSpPr>
          <p:nvPr>
            <p:ph type="pic" sz="quarter" idx="13"/>
          </p:nvPr>
        </p:nvSpPr>
        <p:spPr>
          <a:xfrm>
            <a:off x="1" y="0"/>
            <a:ext cx="4742121" cy="3434316"/>
          </a:xfrm>
          <a:custGeom>
            <a:avLst/>
            <a:gdLst>
              <a:gd name="connsiteX0" fmla="*/ 0 w 4742121"/>
              <a:gd name="connsiteY0" fmla="*/ 0 h 3434316"/>
              <a:gd name="connsiteX1" fmla="*/ 4306186 w 4742121"/>
              <a:gd name="connsiteY1" fmla="*/ 0 h 3434316"/>
              <a:gd name="connsiteX2" fmla="*/ 4742121 w 4742121"/>
              <a:gd name="connsiteY2" fmla="*/ 3434316 h 3434316"/>
              <a:gd name="connsiteX3" fmla="*/ 0 w 4742121"/>
              <a:gd name="connsiteY3" fmla="*/ 3434316 h 3434316"/>
            </a:gdLst>
            <a:ahLst/>
            <a:cxnLst>
              <a:cxn ang="0">
                <a:pos x="connsiteX0" y="connsiteY0"/>
              </a:cxn>
              <a:cxn ang="0">
                <a:pos x="connsiteX1" y="connsiteY1"/>
              </a:cxn>
              <a:cxn ang="0">
                <a:pos x="connsiteX2" y="connsiteY2"/>
              </a:cxn>
              <a:cxn ang="0">
                <a:pos x="connsiteX3" y="connsiteY3"/>
              </a:cxn>
            </a:cxnLst>
            <a:rect l="l" t="t" r="r" b="b"/>
            <a:pathLst>
              <a:path w="4742121" h="3434316">
                <a:moveTo>
                  <a:pt x="0" y="0"/>
                </a:moveTo>
                <a:lnTo>
                  <a:pt x="4306186" y="0"/>
                </a:lnTo>
                <a:lnTo>
                  <a:pt x="4742121" y="3434316"/>
                </a:lnTo>
                <a:lnTo>
                  <a:pt x="0" y="3434316"/>
                </a:lnTo>
                <a:close/>
              </a:path>
            </a:pathLst>
          </a:custGeom>
          <a:solidFill>
            <a:schemeClr val="accent2"/>
          </a:solidFill>
        </p:spPr>
        <p:txBody>
          <a:bodyPr wrap="square">
            <a:noAutofit/>
          </a:bodyPr>
          <a:lstStyle/>
          <a:p>
            <a:r>
              <a:rPr lang="en-US"/>
              <a:t>Click icon to add picture</a:t>
            </a:r>
            <a:endParaRPr lang="en-US" dirty="0"/>
          </a:p>
        </p:txBody>
      </p:sp>
      <p:sp>
        <p:nvSpPr>
          <p:cNvPr id="16" name="Picture Placeholder 15">
            <a:extLst>
              <a:ext uri="{FF2B5EF4-FFF2-40B4-BE49-F238E27FC236}">
                <a16:creationId xmlns:a16="http://schemas.microsoft.com/office/drawing/2014/main" id="{B2EDFEAD-E435-414E-A9BA-4119679CBA66}"/>
              </a:ext>
            </a:extLst>
          </p:cNvPr>
          <p:cNvSpPr>
            <a:spLocks noGrp="1"/>
          </p:cNvSpPr>
          <p:nvPr>
            <p:ph type="pic" sz="quarter" idx="14"/>
          </p:nvPr>
        </p:nvSpPr>
        <p:spPr>
          <a:xfrm>
            <a:off x="-5" y="3432620"/>
            <a:ext cx="5178056" cy="3425380"/>
          </a:xfrm>
          <a:custGeom>
            <a:avLst/>
            <a:gdLst>
              <a:gd name="connsiteX0" fmla="*/ 0 w 5178056"/>
              <a:gd name="connsiteY0" fmla="*/ 0 h 3425380"/>
              <a:gd name="connsiteX1" fmla="*/ 4742581 w 5178056"/>
              <a:gd name="connsiteY1" fmla="*/ 0 h 3425380"/>
              <a:gd name="connsiteX2" fmla="*/ 5178056 w 5178056"/>
              <a:gd name="connsiteY2" fmla="*/ 3425380 h 3425380"/>
              <a:gd name="connsiteX3" fmla="*/ 0 w 5178056"/>
              <a:gd name="connsiteY3" fmla="*/ 3425380 h 3425380"/>
            </a:gdLst>
            <a:ahLst/>
            <a:cxnLst>
              <a:cxn ang="0">
                <a:pos x="connsiteX0" y="connsiteY0"/>
              </a:cxn>
              <a:cxn ang="0">
                <a:pos x="connsiteX1" y="connsiteY1"/>
              </a:cxn>
              <a:cxn ang="0">
                <a:pos x="connsiteX2" y="connsiteY2"/>
              </a:cxn>
              <a:cxn ang="0">
                <a:pos x="connsiteX3" y="connsiteY3"/>
              </a:cxn>
            </a:cxnLst>
            <a:rect l="l" t="t" r="r" b="b"/>
            <a:pathLst>
              <a:path w="5178056" h="3425380">
                <a:moveTo>
                  <a:pt x="0" y="0"/>
                </a:moveTo>
                <a:lnTo>
                  <a:pt x="4742581" y="0"/>
                </a:lnTo>
                <a:lnTo>
                  <a:pt x="5178056" y="3425380"/>
                </a:lnTo>
                <a:lnTo>
                  <a:pt x="0" y="3425380"/>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F7C28F12-C8E8-444E-8B69-9A0561604317}"/>
              </a:ext>
            </a:extLst>
          </p:cNvPr>
          <p:cNvSpPr>
            <a:spLocks noGrp="1"/>
          </p:cNvSpPr>
          <p:nvPr>
            <p:ph idx="1"/>
          </p:nvPr>
        </p:nvSpPr>
        <p:spPr>
          <a:xfrm>
            <a:off x="5693734" y="2183035"/>
            <a:ext cx="5355266" cy="4121845"/>
          </a:xfrm>
        </p:spPr>
        <p:txBody>
          <a:bodyPr anchor="ctr">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549111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49714512-90F0-4B35-94F8-E1B4DCE963AA}"/>
              </a:ext>
            </a:extLst>
          </p:cNvPr>
          <p:cNvSpPr>
            <a:spLocks noGrp="1"/>
          </p:cNvSpPr>
          <p:nvPr>
            <p:ph type="subTitle" idx="1"/>
          </p:nvPr>
        </p:nvSpPr>
        <p:spPr>
          <a:xfrm>
            <a:off x="967750" y="975816"/>
            <a:ext cx="2979897" cy="1264340"/>
          </a:xfrm>
        </p:spPr>
        <p:txBody>
          <a:bodyPr anchor="b">
            <a:normAutofit/>
          </a:bodyPr>
          <a:lstStyle>
            <a:lvl1pPr>
              <a:buNone/>
              <a:defRPr/>
            </a:lvl1pPr>
          </a:lstStyle>
          <a:p>
            <a:pPr algn="l"/>
            <a:r>
              <a:rPr lang="en-US" sz="1600"/>
              <a:t>Click to edit Master subtitle style</a:t>
            </a:r>
            <a:endParaRPr lang="en-US" sz="1600" dirty="0"/>
          </a:p>
        </p:txBody>
      </p:sp>
      <p:sp>
        <p:nvSpPr>
          <p:cNvPr id="20" name="Picture Placeholder 19">
            <a:extLst>
              <a:ext uri="{FF2B5EF4-FFF2-40B4-BE49-F238E27FC236}">
                <a16:creationId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a:noAutofit/>
          </a:bodyPr>
          <a:lstStyle/>
          <a:p>
            <a:r>
              <a:rPr lang="en-US"/>
              <a:t>Click icon to add picture</a:t>
            </a:r>
            <a:endParaRPr lang="en-US" dirty="0"/>
          </a:p>
        </p:txBody>
      </p:sp>
      <p:sp>
        <p:nvSpPr>
          <p:cNvPr id="23" name="Picture Placeholder 22">
            <a:extLst>
              <a:ext uri="{FF2B5EF4-FFF2-40B4-BE49-F238E27FC236}">
                <a16:creationId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a:noAutofit/>
          </a:bodyPr>
          <a:lstStyle/>
          <a:p>
            <a:r>
              <a:rPr lang="en-US"/>
              <a:t>Click icon to add picture</a:t>
            </a:r>
            <a:endParaRPr lang="en-US" dirty="0"/>
          </a:p>
        </p:txBody>
      </p:sp>
      <p:sp>
        <p:nvSpPr>
          <p:cNvPr id="5" name="Title 4">
            <a:extLst>
              <a:ext uri="{FF2B5EF4-FFF2-40B4-BE49-F238E27FC236}">
                <a16:creationId xmlns:a16="http://schemas.microsoft.com/office/drawing/2014/main" id="{9FEE8AE0-4188-4CB6-8BFB-70E163ED7FA5}"/>
              </a:ext>
            </a:extLst>
          </p:cNvPr>
          <p:cNvSpPr>
            <a:spLocks noGrp="1"/>
          </p:cNvSpPr>
          <p:nvPr>
            <p:ph type="title"/>
          </p:nvPr>
        </p:nvSpPr>
        <p:spPr>
          <a:xfrm>
            <a:off x="969264" y="2679192"/>
            <a:ext cx="4946904" cy="3273552"/>
          </a:xfrm>
        </p:spPr>
        <p:txBody>
          <a:bodyPr>
            <a:normAutofit/>
          </a:bodyPr>
          <a:lstStyle>
            <a:lvl1pPr>
              <a:defRPr sz="4400"/>
            </a:lvl1pPr>
          </a:lstStyle>
          <a:p>
            <a:r>
              <a:rPr lang="en-US"/>
              <a:t>Click to edit Master title style</a:t>
            </a:r>
          </a:p>
        </p:txBody>
      </p:sp>
    </p:spTree>
    <p:extLst>
      <p:ext uri="{BB962C8B-B14F-4D97-AF65-F5344CB8AC3E}">
        <p14:creationId xmlns:p14="http://schemas.microsoft.com/office/powerpoint/2010/main" val="808951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4024312"/>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07921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2649690"/>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248882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6" name="Rectangle 23">
            <a:extLst>
              <a:ext uri="{FF2B5EF4-FFF2-40B4-BE49-F238E27FC236}">
                <a16:creationId xmlns:a16="http://schemas.microsoft.com/office/drawing/2014/main" id="{08BDEDEF-6AC9-4ADF-B6AE-83CC82D2A7B7}"/>
              </a:ext>
              <a:ext uri="{C183D7F6-B498-43B3-948B-1728B52AA6E4}">
                <adec:decorative xmlns:adec="http://schemas.microsoft.com/office/drawing/2017/decorative" val="1"/>
              </a:ext>
            </a:extLst>
          </p:cNvPr>
          <p:cNvSpPr/>
          <p:nvPr userDrawn="1"/>
        </p:nvSpPr>
        <p:spPr>
          <a:xfrm rot="10800000">
            <a:off x="0" y="-5979"/>
            <a:ext cx="5111086" cy="687762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702995 w 6699211"/>
              <a:gd name="connsiteY0" fmla="*/ 56139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56139 h 6857998"/>
              <a:gd name="connsiteX0" fmla="*/ 2702995 w 6699211"/>
              <a:gd name="connsiteY0" fmla="*/ 29135 h 6830994"/>
              <a:gd name="connsiteX1" fmla="*/ 6681322 w 6699211"/>
              <a:gd name="connsiteY1" fmla="*/ 0 h 6830994"/>
              <a:gd name="connsiteX2" fmla="*/ 6699211 w 6699211"/>
              <a:gd name="connsiteY2" fmla="*/ 6830994 h 6830994"/>
              <a:gd name="connsiteX3" fmla="*/ 0 w 6699211"/>
              <a:gd name="connsiteY3" fmla="*/ 6817346 h 6830994"/>
              <a:gd name="connsiteX4" fmla="*/ 2702995 w 6699211"/>
              <a:gd name="connsiteY4" fmla="*/ 29135 h 6830994"/>
              <a:gd name="connsiteX0" fmla="*/ 2702995 w 6699211"/>
              <a:gd name="connsiteY0" fmla="*/ 2131 h 6803990"/>
              <a:gd name="connsiteX1" fmla="*/ 6699211 w 6699211"/>
              <a:gd name="connsiteY1" fmla="*/ 0 h 6803990"/>
              <a:gd name="connsiteX2" fmla="*/ 6699211 w 6699211"/>
              <a:gd name="connsiteY2" fmla="*/ 6803990 h 6803990"/>
              <a:gd name="connsiteX3" fmla="*/ 0 w 6699211"/>
              <a:gd name="connsiteY3" fmla="*/ 6790342 h 6803990"/>
              <a:gd name="connsiteX4" fmla="*/ 2702995 w 6699211"/>
              <a:gd name="connsiteY4" fmla="*/ 2131 h 680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03990">
                <a:moveTo>
                  <a:pt x="2702995" y="2131"/>
                </a:moveTo>
                <a:lnTo>
                  <a:pt x="6699211" y="0"/>
                </a:lnTo>
                <a:lnTo>
                  <a:pt x="6699211" y="6803990"/>
                </a:lnTo>
                <a:lnTo>
                  <a:pt x="0" y="6790342"/>
                </a:lnTo>
                <a:lnTo>
                  <a:pt x="2702995" y="21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0CB336-8515-4565-B747-B4EA83B435BD}"/>
              </a:ext>
            </a:extLst>
          </p:cNvPr>
          <p:cNvSpPr>
            <a:spLocks noGrp="1"/>
          </p:cNvSpPr>
          <p:nvPr>
            <p:ph type="title"/>
          </p:nvPr>
        </p:nvSpPr>
        <p:spPr>
          <a:xfrm>
            <a:off x="716280" y="680485"/>
            <a:ext cx="3393440" cy="2748515"/>
          </a:xfrm>
        </p:spPr>
        <p:txBody>
          <a:bodyPr anchor="t"/>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064F675D-D792-42C0-8961-D2D1D79CDAEB}"/>
              </a:ext>
              <a:ext uri="{C183D7F6-B498-43B3-948B-1728B52AA6E4}">
                <adec:decorative xmlns:adec="http://schemas.microsoft.com/office/drawing/2017/decorative" val="1"/>
              </a:ext>
            </a:extLst>
          </p:cNvPr>
          <p:cNvCxnSpPr>
            <a:cxnSpLocks/>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06D2EC4D-FD33-4925-B0A8-68C9818DB8E2}"/>
              </a:ext>
            </a:extLst>
          </p:cNvPr>
          <p:cNvSpPr>
            <a:spLocks noGrp="1"/>
          </p:cNvSpPr>
          <p:nvPr>
            <p:ph idx="1"/>
          </p:nvPr>
        </p:nvSpPr>
        <p:spPr>
          <a:xfrm>
            <a:off x="5175678" y="533399"/>
            <a:ext cx="3678762" cy="5771481"/>
          </a:xfrm>
        </p:spPr>
        <p:txBody>
          <a:bodyPr anchor="ctr">
            <a:normAutofit/>
          </a:bodyPr>
          <a:lstStyle/>
          <a:p>
            <a:pPr lvl="0"/>
            <a:r>
              <a:rPr lang="en-US"/>
              <a:t>Click to edit Master text styles</a:t>
            </a:r>
          </a:p>
        </p:txBody>
      </p:sp>
      <p:sp>
        <p:nvSpPr>
          <p:cNvPr id="14" name="Picture Placeholder 13">
            <a:extLst>
              <a:ext uri="{FF2B5EF4-FFF2-40B4-BE49-F238E27FC236}">
                <a16:creationId xmlns:a16="http://schemas.microsoft.com/office/drawing/2014/main" id="{FC7C9F55-A39F-4FB9-BEAD-745EA3E0A22E}"/>
              </a:ext>
            </a:extLst>
          </p:cNvPr>
          <p:cNvSpPr>
            <a:spLocks noGrp="1"/>
          </p:cNvSpPr>
          <p:nvPr>
            <p:ph type="pic" sz="quarter" idx="13"/>
          </p:nvPr>
        </p:nvSpPr>
        <p:spPr>
          <a:xfrm>
            <a:off x="9531096" y="0"/>
            <a:ext cx="2660904" cy="2322576"/>
          </a:xfrm>
          <a:solidFill>
            <a:schemeClr val="accent2"/>
          </a:solidFill>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A480833B-6513-44B8-B08A-6FCB3911FEC8}"/>
              </a:ext>
            </a:extLst>
          </p:cNvPr>
          <p:cNvSpPr>
            <a:spLocks noGrp="1"/>
          </p:cNvSpPr>
          <p:nvPr>
            <p:ph type="pic" sz="quarter" idx="14"/>
          </p:nvPr>
        </p:nvSpPr>
        <p:spPr>
          <a:xfrm>
            <a:off x="9531096" y="2324100"/>
            <a:ext cx="2660904" cy="2322576"/>
          </a:xfrm>
          <a:solidFill>
            <a:schemeClr val="accent2"/>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3BCCF25F-1246-4BAE-BAA2-FB33719CF555}"/>
              </a:ext>
            </a:extLst>
          </p:cNvPr>
          <p:cNvSpPr>
            <a:spLocks noGrp="1"/>
          </p:cNvSpPr>
          <p:nvPr>
            <p:ph type="pic" sz="quarter" idx="15"/>
          </p:nvPr>
        </p:nvSpPr>
        <p:spPr>
          <a:xfrm>
            <a:off x="9531096" y="4535424"/>
            <a:ext cx="2660904" cy="2322576"/>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3784241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50" name="Picture Placeholder 49">
            <a:extLst>
              <a:ext uri="{FF2B5EF4-FFF2-40B4-BE49-F238E27FC236}">
                <a16:creationId xmlns:a16="http://schemas.microsoft.com/office/drawing/2014/main" id="{5496CA69-F288-4538-974D-9A68581F4941}"/>
              </a:ext>
            </a:extLst>
          </p:cNvPr>
          <p:cNvSpPr>
            <a:spLocks noGrp="1"/>
          </p:cNvSpPr>
          <p:nvPr>
            <p:ph type="pic" sz="quarter" idx="20"/>
          </p:nvPr>
        </p:nvSpPr>
        <p:spPr>
          <a:xfrm>
            <a:off x="1143000" y="2350008"/>
            <a:ext cx="1965960" cy="1801368"/>
          </a:xfrm>
          <a:solidFill>
            <a:schemeClr val="accent2"/>
          </a:solidFill>
        </p:spPr>
        <p:txBody>
          <a:bodyPr/>
          <a:lstStyle/>
          <a:p>
            <a:r>
              <a:rPr lang="en-US"/>
              <a:t>Click icon to add picture</a:t>
            </a:r>
            <a:endParaRPr lang="en-US" dirty="0"/>
          </a:p>
        </p:txBody>
      </p:sp>
      <p:sp>
        <p:nvSpPr>
          <p:cNvPr id="39" name="Text Placeholder 2">
            <a:extLst>
              <a:ext uri="{FF2B5EF4-FFF2-40B4-BE49-F238E27FC236}">
                <a16:creationId xmlns:a16="http://schemas.microsoft.com/office/drawing/2014/main" id="{1F7CBA7A-8076-4743-AD9E-CB0B2B1D1856}"/>
              </a:ext>
            </a:extLst>
          </p:cNvPr>
          <p:cNvSpPr>
            <a:spLocks noGrp="1"/>
          </p:cNvSpPr>
          <p:nvPr>
            <p:ph type="body" idx="1" hasCustomPrompt="1"/>
          </p:nvPr>
        </p:nvSpPr>
        <p:spPr>
          <a:xfrm>
            <a:off x="1145421" y="4319521"/>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2" name="Text Placeholder 2">
            <a:extLst>
              <a:ext uri="{FF2B5EF4-FFF2-40B4-BE49-F238E27FC236}">
                <a16:creationId xmlns:a16="http://schemas.microsoft.com/office/drawing/2014/main" id="{8B03D9A7-85A7-4570-ADAF-E43C05B52D00}"/>
              </a:ext>
            </a:extLst>
          </p:cNvPr>
          <p:cNvSpPr>
            <a:spLocks noGrp="1"/>
          </p:cNvSpPr>
          <p:nvPr>
            <p:ph type="body" idx="13" hasCustomPrompt="1"/>
          </p:nvPr>
        </p:nvSpPr>
        <p:spPr>
          <a:xfrm>
            <a:off x="1143000" y="4761768"/>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1" name="Picture Placeholder 49">
            <a:extLst>
              <a:ext uri="{FF2B5EF4-FFF2-40B4-BE49-F238E27FC236}">
                <a16:creationId xmlns:a16="http://schemas.microsoft.com/office/drawing/2014/main" id="{ADF2F19D-7D9A-47B3-8711-A71F034693FE}"/>
              </a:ext>
            </a:extLst>
          </p:cNvPr>
          <p:cNvSpPr>
            <a:spLocks noGrp="1"/>
          </p:cNvSpPr>
          <p:nvPr>
            <p:ph type="pic" sz="quarter" idx="21"/>
          </p:nvPr>
        </p:nvSpPr>
        <p:spPr>
          <a:xfrm>
            <a:off x="3784636" y="2350008"/>
            <a:ext cx="1965960" cy="1801368"/>
          </a:xfrm>
          <a:solidFill>
            <a:schemeClr val="accent2"/>
          </a:solidFill>
        </p:spPr>
        <p:txBody>
          <a:bodyPr/>
          <a:lstStyle/>
          <a:p>
            <a:r>
              <a:rPr lang="en-US"/>
              <a:t>Click icon to add picture</a:t>
            </a:r>
            <a:endParaRPr lang="en-US" dirty="0"/>
          </a:p>
        </p:txBody>
      </p:sp>
      <p:sp>
        <p:nvSpPr>
          <p:cNvPr id="43" name="Text Placeholder 2">
            <a:extLst>
              <a:ext uri="{FF2B5EF4-FFF2-40B4-BE49-F238E27FC236}">
                <a16:creationId xmlns:a16="http://schemas.microsoft.com/office/drawing/2014/main" id="{790A904C-841C-438E-BD4B-C18FC28CBD03}"/>
              </a:ext>
            </a:extLst>
          </p:cNvPr>
          <p:cNvSpPr>
            <a:spLocks noGrp="1"/>
          </p:cNvSpPr>
          <p:nvPr>
            <p:ph type="body" idx="14" hasCustomPrompt="1"/>
          </p:nvPr>
        </p:nvSpPr>
        <p:spPr>
          <a:xfrm>
            <a:off x="3789781"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4" name="Text Placeholder 2">
            <a:extLst>
              <a:ext uri="{FF2B5EF4-FFF2-40B4-BE49-F238E27FC236}">
                <a16:creationId xmlns:a16="http://schemas.microsoft.com/office/drawing/2014/main" id="{611759C1-BECA-460C-916A-079B29E05C36}"/>
              </a:ext>
            </a:extLst>
          </p:cNvPr>
          <p:cNvSpPr>
            <a:spLocks noGrp="1"/>
          </p:cNvSpPr>
          <p:nvPr>
            <p:ph type="body" idx="15" hasCustomPrompt="1"/>
          </p:nvPr>
        </p:nvSpPr>
        <p:spPr>
          <a:xfrm>
            <a:off x="3787360"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2" name="Picture Placeholder 49">
            <a:extLst>
              <a:ext uri="{FF2B5EF4-FFF2-40B4-BE49-F238E27FC236}">
                <a16:creationId xmlns:a16="http://schemas.microsoft.com/office/drawing/2014/main" id="{4519A595-9DA0-413B-A1E1-B0F059132DD1}"/>
              </a:ext>
            </a:extLst>
          </p:cNvPr>
          <p:cNvSpPr>
            <a:spLocks noGrp="1"/>
          </p:cNvSpPr>
          <p:nvPr>
            <p:ph type="pic" sz="quarter" idx="22"/>
          </p:nvPr>
        </p:nvSpPr>
        <p:spPr>
          <a:xfrm>
            <a:off x="6437376" y="2350008"/>
            <a:ext cx="1965960" cy="1801368"/>
          </a:xfrm>
          <a:solidFill>
            <a:schemeClr val="accent2"/>
          </a:solidFill>
        </p:spPr>
        <p:txBody>
          <a:bodyPr/>
          <a:lstStyle/>
          <a:p>
            <a:r>
              <a:rPr lang="en-US"/>
              <a:t>Click icon to add picture</a:t>
            </a:r>
            <a:endParaRPr lang="en-US" dirty="0"/>
          </a:p>
        </p:txBody>
      </p:sp>
      <p:sp>
        <p:nvSpPr>
          <p:cNvPr id="45" name="Text Placeholder 2">
            <a:extLst>
              <a:ext uri="{FF2B5EF4-FFF2-40B4-BE49-F238E27FC236}">
                <a16:creationId xmlns:a16="http://schemas.microsoft.com/office/drawing/2014/main" id="{C20274DC-5128-46D8-9229-02288D264936}"/>
              </a:ext>
            </a:extLst>
          </p:cNvPr>
          <p:cNvSpPr>
            <a:spLocks noGrp="1"/>
          </p:cNvSpPr>
          <p:nvPr>
            <p:ph type="body" idx="16" hasCustomPrompt="1"/>
          </p:nvPr>
        </p:nvSpPr>
        <p:spPr>
          <a:xfrm>
            <a:off x="6441406"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6" name="Text Placeholder 2">
            <a:extLst>
              <a:ext uri="{FF2B5EF4-FFF2-40B4-BE49-F238E27FC236}">
                <a16:creationId xmlns:a16="http://schemas.microsoft.com/office/drawing/2014/main" id="{6F92FD73-9CD4-4AB0-8DEF-B9D7B1C5904D}"/>
              </a:ext>
            </a:extLst>
          </p:cNvPr>
          <p:cNvSpPr>
            <a:spLocks noGrp="1"/>
          </p:cNvSpPr>
          <p:nvPr>
            <p:ph type="body" idx="17" hasCustomPrompt="1"/>
          </p:nvPr>
        </p:nvSpPr>
        <p:spPr>
          <a:xfrm>
            <a:off x="6438985"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3" name="Picture Placeholder 49">
            <a:extLst>
              <a:ext uri="{FF2B5EF4-FFF2-40B4-BE49-F238E27FC236}">
                <a16:creationId xmlns:a16="http://schemas.microsoft.com/office/drawing/2014/main" id="{ECF2CB24-2F78-42B5-BEC0-904245F37452}"/>
              </a:ext>
            </a:extLst>
          </p:cNvPr>
          <p:cNvSpPr>
            <a:spLocks noGrp="1"/>
          </p:cNvSpPr>
          <p:nvPr>
            <p:ph type="pic" sz="quarter" idx="23"/>
          </p:nvPr>
        </p:nvSpPr>
        <p:spPr>
          <a:xfrm>
            <a:off x="9089136" y="2350008"/>
            <a:ext cx="1965960" cy="1801368"/>
          </a:xfrm>
          <a:solidFill>
            <a:schemeClr val="accent2"/>
          </a:solidFill>
        </p:spPr>
        <p:txBody>
          <a:bodyPr/>
          <a:lstStyle/>
          <a:p>
            <a:r>
              <a:rPr lang="en-US"/>
              <a:t>Click icon to add picture</a:t>
            </a:r>
            <a:endParaRPr lang="en-US" dirty="0"/>
          </a:p>
        </p:txBody>
      </p:sp>
      <p:sp>
        <p:nvSpPr>
          <p:cNvPr id="47" name="Text Placeholder 2">
            <a:extLst>
              <a:ext uri="{FF2B5EF4-FFF2-40B4-BE49-F238E27FC236}">
                <a16:creationId xmlns:a16="http://schemas.microsoft.com/office/drawing/2014/main" id="{E099301F-F262-4EB4-9AAA-D10A9CF42DCF}"/>
              </a:ext>
            </a:extLst>
          </p:cNvPr>
          <p:cNvSpPr>
            <a:spLocks noGrp="1"/>
          </p:cNvSpPr>
          <p:nvPr>
            <p:ph type="body" idx="18" hasCustomPrompt="1"/>
          </p:nvPr>
        </p:nvSpPr>
        <p:spPr>
          <a:xfrm>
            <a:off x="9090610"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8" name="Text Placeholder 2">
            <a:extLst>
              <a:ext uri="{FF2B5EF4-FFF2-40B4-BE49-F238E27FC236}">
                <a16:creationId xmlns:a16="http://schemas.microsoft.com/office/drawing/2014/main" id="{BD5BC820-7DAB-4C8E-A7E4-A885BBE9AB8E}"/>
              </a:ext>
            </a:extLst>
          </p:cNvPr>
          <p:cNvSpPr>
            <a:spLocks noGrp="1"/>
          </p:cNvSpPr>
          <p:nvPr>
            <p:ph type="body" idx="19" hasCustomPrompt="1"/>
          </p:nvPr>
        </p:nvSpPr>
        <p:spPr>
          <a:xfrm>
            <a:off x="9088189"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dirty="0"/>
              <a:t>2/7/20XX</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797412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Time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838200" y="1825625"/>
            <a:ext cx="10692810" cy="4351338"/>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186868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r>
              <a:rPr lang="en-US" dirty="0"/>
              <a:t>2/7/20XX</a:t>
            </a:r>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r>
              <a:rPr lang="en-US" dirty="0"/>
              <a:t>Sample Footer Text</a:t>
            </a:r>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dirty="0"/>
          </a:p>
        </p:txBody>
      </p:sp>
    </p:spTree>
    <p:extLst>
      <p:ext uri="{BB962C8B-B14F-4D97-AF65-F5344CB8AC3E}">
        <p14:creationId xmlns:p14="http://schemas.microsoft.com/office/powerpoint/2010/main" val="21481826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hdr="0"/>
  <p:txStyles>
    <p:titleStyle>
      <a:lvl1pPr algn="l" defTabSz="914400" rtl="0" eaLnBrk="1" latinLnBrk="0" hangingPunct="1">
        <a:lnSpc>
          <a:spcPct val="90000"/>
        </a:lnSpc>
        <a:spcBef>
          <a:spcPct val="0"/>
        </a:spcBef>
        <a:buNone/>
        <a:defRPr sz="32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hechaensilencio.blogspot.com/2014/11/citas-el-vuelo-de-la-reina-tomas-eloy.html" TargetMode="External"/><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hyperlink" Target="https://www.wallpaperflare.com/electrical-post-illustration-anime-street-light-sky-traffic-lights-wallpaper-mgih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pxhere.com/en/photo/1550089"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hyperlink" Target="http://www.communicationplayground.net/2016/09/support-collaboration-teams/3d-mannchen-puzzlebau/" TargetMode="Externa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hyperlink" Target="https://pxhere.com/en/photo/913583" TargetMode="External"/><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www.pickpik.com/road-intersection-traffic-lights-cars-city-cloudless-crossroads-78823" TargetMode="External"/><Relationship Id="rId2" Type="http://schemas.openxmlformats.org/officeDocument/2006/relationships/image" Target="../media/image5.jpg"/><Relationship Id="rId1" Type="http://schemas.openxmlformats.org/officeDocument/2006/relationships/slideLayout" Target="../slideLayouts/slideLayout3.xml"/><Relationship Id="rId5" Type="http://schemas.openxmlformats.org/officeDocument/2006/relationships/hyperlink" Target="https://www.pickpik.com/street-road-infinity-straight-endless-perspective-4269" TargetMode="Externa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0.xml"/><Relationship Id="rId5" Type="http://schemas.openxmlformats.org/officeDocument/2006/relationships/image" Target="../media/image11.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CF2725B-8BAD-4651-8A3F-80E73387133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2623279" y="0"/>
            <a:ext cx="9568721" cy="6858000"/>
          </a:xfrm>
        </p:spPr>
      </p:pic>
      <p:sp>
        <p:nvSpPr>
          <p:cNvPr id="2" name="Title 1">
            <a:extLst>
              <a:ext uri="{FF2B5EF4-FFF2-40B4-BE49-F238E27FC236}">
                <a16:creationId xmlns:a16="http://schemas.microsoft.com/office/drawing/2014/main" id="{D9B36C10-A9EA-414E-B3D3-09BAD9FA950D}"/>
              </a:ext>
            </a:extLst>
          </p:cNvPr>
          <p:cNvSpPr>
            <a:spLocks noGrp="1"/>
          </p:cNvSpPr>
          <p:nvPr>
            <p:ph type="title"/>
          </p:nvPr>
        </p:nvSpPr>
        <p:spPr>
          <a:xfrm>
            <a:off x="1" y="798787"/>
            <a:ext cx="4498428" cy="2459420"/>
          </a:xfrm>
        </p:spPr>
        <p:txBody>
          <a:bodyPr>
            <a:normAutofit/>
          </a:bodyPr>
          <a:lstStyle/>
          <a:p>
            <a:pPr algn="ctr"/>
            <a:r>
              <a:rPr lang="en-US" sz="3600" b="1" i="0" dirty="0">
                <a:solidFill>
                  <a:srgbClr val="7030A0"/>
                </a:solidFill>
                <a:latin typeface="Avenir Book" panose="02000503020000020003" pitchFamily="2" charset="0"/>
              </a:rPr>
              <a:t>Diy team project</a:t>
            </a:r>
            <a:br>
              <a:rPr lang="en-US" sz="2800" b="1" i="0" dirty="0">
                <a:solidFill>
                  <a:srgbClr val="7030A0"/>
                </a:solidFill>
                <a:latin typeface="Avenir Book" panose="02000503020000020003" pitchFamily="2" charset="0"/>
              </a:rPr>
            </a:br>
            <a:br>
              <a:rPr lang="en-US" sz="2800" b="1" i="0" dirty="0">
                <a:solidFill>
                  <a:srgbClr val="7030A0"/>
                </a:solidFill>
                <a:latin typeface="Avenir Book" panose="02000503020000020003" pitchFamily="2" charset="0"/>
              </a:rPr>
            </a:br>
            <a:r>
              <a:rPr lang="en-US" sz="2000" b="1" i="0" dirty="0">
                <a:solidFill>
                  <a:schemeClr val="accent1">
                    <a:lumMod val="75000"/>
                  </a:schemeClr>
                </a:solidFill>
                <a:latin typeface="Avenir Book" panose="02000503020000020003" pitchFamily="2" charset="0"/>
              </a:rPr>
              <a:t>TEAM-9  PROJECT-16</a:t>
            </a:r>
            <a:endParaRPr lang="en-US" sz="2800" b="1" i="0" dirty="0">
              <a:solidFill>
                <a:schemeClr val="accent1">
                  <a:lumMod val="75000"/>
                </a:schemeClr>
              </a:solidFill>
              <a:latin typeface="Avenir Book" panose="02000503020000020003" pitchFamily="2" charset="0"/>
            </a:endParaRPr>
          </a:p>
        </p:txBody>
      </p:sp>
      <p:sp>
        <p:nvSpPr>
          <p:cNvPr id="3" name="Subtitle 2">
            <a:extLst>
              <a:ext uri="{FF2B5EF4-FFF2-40B4-BE49-F238E27FC236}">
                <a16:creationId xmlns:a16="http://schemas.microsoft.com/office/drawing/2014/main" id="{0A140D27-0E15-4434-A8B8-FC32761449B0}"/>
              </a:ext>
            </a:extLst>
          </p:cNvPr>
          <p:cNvSpPr>
            <a:spLocks noGrp="1"/>
          </p:cNvSpPr>
          <p:nvPr>
            <p:ph type="body" sz="quarter" idx="14"/>
          </p:nvPr>
        </p:nvSpPr>
        <p:spPr>
          <a:xfrm>
            <a:off x="334107" y="2414145"/>
            <a:ext cx="3358863" cy="844062"/>
          </a:xfrm>
        </p:spPr>
        <p:txBody>
          <a:bodyPr>
            <a:normAutofit fontScale="85000" lnSpcReduction="10000"/>
          </a:bodyPr>
          <a:lstStyle/>
          <a:p>
            <a:pPr algn="ctr"/>
            <a:r>
              <a:rPr lang="en-US" dirty="0">
                <a:solidFill>
                  <a:srgbClr val="0070C0"/>
                </a:solidFill>
                <a:latin typeface="Avenir Next" panose="020B0503020202020204" pitchFamily="34" charset="0"/>
                <a:ea typeface="Ayuthaya" pitchFamily="2" charset="-34"/>
                <a:cs typeface="Ayuthaya" pitchFamily="2" charset="-34"/>
              </a:rPr>
              <a:t>AUTONOMOUS ARDUINO TRAFFIC LIGHTS</a:t>
            </a:r>
          </a:p>
        </p:txBody>
      </p:sp>
      <p:sp>
        <p:nvSpPr>
          <p:cNvPr id="9" name="TextBox 8">
            <a:extLst>
              <a:ext uri="{FF2B5EF4-FFF2-40B4-BE49-F238E27FC236}">
                <a16:creationId xmlns:a16="http://schemas.microsoft.com/office/drawing/2014/main" id="{374FBD56-6984-4E9F-BF20-ACF097D613B7}"/>
              </a:ext>
            </a:extLst>
          </p:cNvPr>
          <p:cNvSpPr txBox="1"/>
          <p:nvPr/>
        </p:nvSpPr>
        <p:spPr>
          <a:xfrm>
            <a:off x="175233" y="4056994"/>
            <a:ext cx="2606920" cy="1990288"/>
          </a:xfrm>
          <a:prstGeom prst="rect">
            <a:avLst/>
          </a:prstGeom>
          <a:noFill/>
        </p:spPr>
        <p:txBody>
          <a:bodyPr wrap="square">
            <a:spAutoFit/>
          </a:bodyPr>
          <a:lstStyle/>
          <a:p>
            <a:pPr marL="228600" marR="0" lvl="0" indent="-228600"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kumimoji="0" lang="en-US" b="0" i="0" u="none" strike="noStrike" kern="1200" cap="none" spc="0" normalizeH="0" baseline="0" noProof="0" dirty="0">
                <a:ln>
                  <a:noFill/>
                </a:ln>
                <a:solidFill>
                  <a:srgbClr val="0070C0"/>
                </a:solidFill>
                <a:effectLst/>
                <a:uLnTx/>
                <a:uFillTx/>
                <a:latin typeface="Univers Condensed Light"/>
                <a:ea typeface="+mn-ea"/>
                <a:cs typeface="+mn-cs"/>
              </a:rPr>
              <a:t>-ANSHUL (21BT10006)</a:t>
            </a:r>
          </a:p>
          <a:p>
            <a:pPr marL="228600" marR="0" lvl="0" indent="-228600"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kumimoji="0" lang="en-US" b="0" i="0" u="none" strike="noStrike" kern="1200" cap="none" spc="0" normalizeH="0" baseline="0" noProof="0" dirty="0">
                <a:ln>
                  <a:noFill/>
                </a:ln>
                <a:solidFill>
                  <a:srgbClr val="0070C0"/>
                </a:solidFill>
                <a:effectLst/>
                <a:uLnTx/>
                <a:uFillTx/>
                <a:latin typeface="Univers Condensed Light"/>
                <a:ea typeface="+mn-ea"/>
                <a:cs typeface="+mn-cs"/>
              </a:rPr>
              <a:t>-BUSIREDDY KRUTHIKA</a:t>
            </a:r>
          </a:p>
          <a:p>
            <a:pPr marL="228600" marR="0" lvl="0" indent="-228600"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kumimoji="0" lang="en-US" b="0" i="0" u="none" strike="noStrike" kern="1200" cap="none" spc="0" normalizeH="0" baseline="0" noProof="0" dirty="0">
                <a:ln>
                  <a:noFill/>
                </a:ln>
                <a:solidFill>
                  <a:srgbClr val="0070C0"/>
                </a:solidFill>
                <a:effectLst/>
                <a:uLnTx/>
                <a:uFillTx/>
                <a:latin typeface="Univers Condensed Light"/>
                <a:ea typeface="+mn-ea"/>
                <a:cs typeface="+mn-cs"/>
              </a:rPr>
              <a:t>(21CH10019)</a:t>
            </a:r>
          </a:p>
          <a:p>
            <a:pPr marL="228600" marR="0" lvl="0" indent="-228600"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kumimoji="0" lang="en-US" b="0" i="0" u="none" strike="noStrike" kern="1200" cap="none" spc="0" normalizeH="0" baseline="0" noProof="0" dirty="0">
                <a:ln>
                  <a:noFill/>
                </a:ln>
                <a:solidFill>
                  <a:srgbClr val="0070C0"/>
                </a:solidFill>
                <a:effectLst/>
                <a:uLnTx/>
                <a:uFillTx/>
                <a:latin typeface="Univers Condensed Light"/>
                <a:ea typeface="+mn-ea"/>
                <a:cs typeface="+mn-cs"/>
              </a:rPr>
              <a:t>-SHREYA SAINATH DESAI</a:t>
            </a:r>
          </a:p>
          <a:p>
            <a:pPr marL="228600" marR="0" lvl="0" indent="-228600"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kumimoji="0" lang="en-US" b="0" i="0" u="none" strike="noStrike" kern="1200" cap="none" spc="0" normalizeH="0" baseline="0" noProof="0" dirty="0">
                <a:ln>
                  <a:noFill/>
                </a:ln>
                <a:solidFill>
                  <a:srgbClr val="0070C0"/>
                </a:solidFill>
                <a:effectLst/>
                <a:uLnTx/>
                <a:uFillTx/>
                <a:latin typeface="Univers Condensed Light"/>
                <a:ea typeface="+mn-ea"/>
                <a:cs typeface="+mn-cs"/>
              </a:rPr>
              <a:t>(21EC30047)</a:t>
            </a:r>
            <a:endParaRPr lang="en-IN" dirty="0"/>
          </a:p>
        </p:txBody>
      </p:sp>
    </p:spTree>
    <p:extLst>
      <p:ext uri="{BB962C8B-B14F-4D97-AF65-F5344CB8AC3E}">
        <p14:creationId xmlns:p14="http://schemas.microsoft.com/office/powerpoint/2010/main" val="170963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D8101-4ED5-4D91-9EFA-B0E7C1EA6E26}"/>
              </a:ext>
            </a:extLst>
          </p:cNvPr>
          <p:cNvSpPr>
            <a:spLocks noGrp="1"/>
          </p:cNvSpPr>
          <p:nvPr>
            <p:ph type="title"/>
          </p:nvPr>
        </p:nvSpPr>
        <p:spPr>
          <a:xfrm>
            <a:off x="-109221" y="3261944"/>
            <a:ext cx="5226344" cy="2970427"/>
          </a:xfrm>
        </p:spPr>
        <p:txBody>
          <a:bodyPr>
            <a:normAutofit/>
          </a:bodyPr>
          <a:lstStyle/>
          <a:p>
            <a:pPr algn="ctr"/>
            <a:r>
              <a:rPr lang="en-US" sz="3200" i="0" dirty="0">
                <a:latin typeface="+mn-lt"/>
              </a:rPr>
              <a:t>THE </a:t>
            </a:r>
            <a:r>
              <a:rPr lang="en-IN" sz="3200" i="0" dirty="0">
                <a:latin typeface="+mn-lt"/>
              </a:rPr>
              <a:t>PRESENTATION AND THE FINAL REPORT </a:t>
            </a:r>
            <a:endParaRPr lang="en-US" sz="3200" i="0" dirty="0">
              <a:latin typeface="+mn-lt"/>
            </a:endParaRPr>
          </a:p>
        </p:txBody>
      </p:sp>
      <p:pic>
        <p:nvPicPr>
          <p:cNvPr id="8" name="Picture Placeholder 7" descr="View of city buildings over the water from a track">
            <a:extLst>
              <a:ext uri="{FF2B5EF4-FFF2-40B4-BE49-F238E27FC236}">
                <a16:creationId xmlns:a16="http://schemas.microsoft.com/office/drawing/2014/main" id="{5A5996C8-9A00-4071-B24A-D1B22DDFAD6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3208292" y="3"/>
            <a:ext cx="8997356" cy="4581079"/>
          </a:xfrm>
        </p:spPr>
      </p:pic>
      <p:pic>
        <p:nvPicPr>
          <p:cNvPr id="10" name="Picture Placeholder 9">
            <a:extLst>
              <a:ext uri="{FF2B5EF4-FFF2-40B4-BE49-F238E27FC236}">
                <a16:creationId xmlns:a16="http://schemas.microsoft.com/office/drawing/2014/main" id="{C2C517CC-DCFE-4E86-A4E5-F5BFD7BF69FF}"/>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7243070" y="882869"/>
            <a:ext cx="4948931" cy="5990379"/>
          </a:xfrm>
        </p:spPr>
      </p:pic>
      <p:pic>
        <p:nvPicPr>
          <p:cNvPr id="12" name="Picture Placeholder 11" descr="A picture containing glass buildings with reflection">
            <a:extLst>
              <a:ext uri="{FF2B5EF4-FFF2-40B4-BE49-F238E27FC236}">
                <a16:creationId xmlns:a16="http://schemas.microsoft.com/office/drawing/2014/main" id="{90D6ECDF-A0E4-4308-967E-8BAC3E85A4B7}"/>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a:ext>
            </a:extLst>
          </a:blip>
          <a:srcRect/>
          <a:stretch/>
        </p:blipFill>
        <p:spPr>
          <a:xfrm>
            <a:off x="4234997" y="4574265"/>
            <a:ext cx="5074516" cy="2298983"/>
          </a:xfrm>
        </p:spPr>
      </p:pic>
      <p:sp>
        <p:nvSpPr>
          <p:cNvPr id="5" name="Subtitle 4">
            <a:extLst>
              <a:ext uri="{FF2B5EF4-FFF2-40B4-BE49-F238E27FC236}">
                <a16:creationId xmlns:a16="http://schemas.microsoft.com/office/drawing/2014/main" id="{38F50DBC-86B9-054A-A363-4960E1506902}"/>
              </a:ext>
            </a:extLst>
          </p:cNvPr>
          <p:cNvSpPr>
            <a:spLocks noGrp="1"/>
          </p:cNvSpPr>
          <p:nvPr>
            <p:ph type="subTitle" idx="1"/>
          </p:nvPr>
        </p:nvSpPr>
        <p:spPr>
          <a:xfrm>
            <a:off x="-609226" y="739363"/>
            <a:ext cx="6042872" cy="3095543"/>
          </a:xfrm>
        </p:spPr>
        <p:txBody>
          <a:bodyPr>
            <a:noAutofit/>
          </a:bodyPr>
          <a:lstStyle/>
          <a:p>
            <a:pPr algn="ctr"/>
            <a:r>
              <a:rPr lang="en-US" sz="4400" dirty="0"/>
              <a:t>WORK </a:t>
            </a:r>
            <a:r>
              <a:rPr lang="en-IN" sz="4400" dirty="0"/>
              <a:t>DONE BY  BUSIREDDY KRUTHIKA</a:t>
            </a:r>
          </a:p>
          <a:p>
            <a:pPr algn="ctr"/>
            <a:r>
              <a:rPr lang="en-IN" sz="4400" dirty="0"/>
              <a:t>(21CH10019)</a:t>
            </a:r>
            <a:endParaRPr lang="en-US" sz="4400" dirty="0"/>
          </a:p>
        </p:txBody>
      </p:sp>
    </p:spTree>
    <p:extLst>
      <p:ext uri="{BB962C8B-B14F-4D97-AF65-F5344CB8AC3E}">
        <p14:creationId xmlns:p14="http://schemas.microsoft.com/office/powerpoint/2010/main" val="3871568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D2A-2EC1-4055-AE20-4A35A1794F1C}"/>
              </a:ext>
            </a:extLst>
          </p:cNvPr>
          <p:cNvSpPr>
            <a:spLocks noGrp="1"/>
          </p:cNvSpPr>
          <p:nvPr>
            <p:ph type="title"/>
          </p:nvPr>
        </p:nvSpPr>
        <p:spPr>
          <a:xfrm>
            <a:off x="839788" y="365125"/>
            <a:ext cx="9824668" cy="1325563"/>
          </a:xfrm>
        </p:spPr>
        <p:txBody>
          <a:bodyPr/>
          <a:lstStyle/>
          <a:p>
            <a:pPr algn="r"/>
            <a:r>
              <a:rPr lang="en-US" i="0" dirty="0">
                <a:solidFill>
                  <a:srgbClr val="FFC000"/>
                </a:solidFill>
                <a:latin typeface="Bangla Sangam MN" panose="02000000000000000000" pitchFamily="2" charset="0"/>
                <a:cs typeface="Bangla Sangam MN" panose="02000000000000000000" pitchFamily="2" charset="0"/>
              </a:rPr>
              <a:t>HARDWARE AND FINAL MODEL</a:t>
            </a:r>
            <a:br>
              <a:rPr lang="en-US" i="0" dirty="0">
                <a:solidFill>
                  <a:srgbClr val="FFC000"/>
                </a:solidFill>
                <a:latin typeface="Bangla Sangam MN" panose="02000000000000000000" pitchFamily="2" charset="0"/>
                <a:cs typeface="Bangla Sangam MN" panose="02000000000000000000" pitchFamily="2" charset="0"/>
              </a:rPr>
            </a:br>
            <a:endParaRPr lang="en-US" i="0" dirty="0">
              <a:solidFill>
                <a:srgbClr val="FFC000"/>
              </a:solidFill>
              <a:latin typeface="Bangla Sangam MN" panose="02000000000000000000" pitchFamily="2" charset="0"/>
              <a:cs typeface="Bangla Sangam MN" panose="02000000000000000000" pitchFamily="2" charset="0"/>
            </a:endParaRPr>
          </a:p>
        </p:txBody>
      </p:sp>
      <p:sp>
        <p:nvSpPr>
          <p:cNvPr id="3" name="Text Placeholder 2">
            <a:extLst>
              <a:ext uri="{FF2B5EF4-FFF2-40B4-BE49-F238E27FC236}">
                <a16:creationId xmlns:a16="http://schemas.microsoft.com/office/drawing/2014/main" id="{7F14164C-CD4F-433C-8B7E-A0156DB2F947}"/>
              </a:ext>
            </a:extLst>
          </p:cNvPr>
          <p:cNvSpPr>
            <a:spLocks noGrp="1"/>
          </p:cNvSpPr>
          <p:nvPr>
            <p:ph type="body" idx="1"/>
          </p:nvPr>
        </p:nvSpPr>
        <p:spPr>
          <a:xfrm>
            <a:off x="762000" y="1734325"/>
            <a:ext cx="10590212" cy="4758550"/>
          </a:xfrm>
        </p:spPr>
        <p:txBody>
          <a:bodyPr/>
          <a:lstStyle/>
          <a:p>
            <a:endParaRPr lang="en-US" dirty="0"/>
          </a:p>
        </p:txBody>
      </p:sp>
      <p:sp>
        <p:nvSpPr>
          <p:cNvPr id="4" name="Content Placeholder 3">
            <a:extLst>
              <a:ext uri="{FF2B5EF4-FFF2-40B4-BE49-F238E27FC236}">
                <a16:creationId xmlns:a16="http://schemas.microsoft.com/office/drawing/2014/main" id="{CDE237F4-D8FA-4EB0-8875-57E81F3EA824}"/>
              </a:ext>
            </a:extLst>
          </p:cNvPr>
          <p:cNvSpPr>
            <a:spLocks noGrp="1"/>
          </p:cNvSpPr>
          <p:nvPr>
            <p:ph sz="half" idx="2"/>
          </p:nvPr>
        </p:nvSpPr>
        <p:spPr>
          <a:xfrm>
            <a:off x="839788" y="2558237"/>
            <a:ext cx="8580659" cy="3684588"/>
          </a:xfrm>
        </p:spPr>
        <p:txBody>
          <a:bodyPr/>
          <a:lstStyle/>
          <a:p>
            <a:pPr marL="0" indent="0">
              <a:buNone/>
            </a:pPr>
            <a:endParaRPr lang="en-US" dirty="0"/>
          </a:p>
          <a:p>
            <a:endParaRPr lang="en-US" dirty="0"/>
          </a:p>
        </p:txBody>
      </p:sp>
      <p:pic>
        <p:nvPicPr>
          <p:cNvPr id="6" name="Picture 5">
            <a:extLst>
              <a:ext uri="{FF2B5EF4-FFF2-40B4-BE49-F238E27FC236}">
                <a16:creationId xmlns:a16="http://schemas.microsoft.com/office/drawing/2014/main" id="{DD2D6E34-03F0-AB4D-8760-95123C3A5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788" y="1809731"/>
            <a:ext cx="2630243" cy="2398854"/>
          </a:xfrm>
          <a:prstGeom prst="rect">
            <a:avLst/>
          </a:prstGeom>
        </p:spPr>
      </p:pic>
      <p:pic>
        <p:nvPicPr>
          <p:cNvPr id="8" name="Picture 7">
            <a:extLst>
              <a:ext uri="{FF2B5EF4-FFF2-40B4-BE49-F238E27FC236}">
                <a16:creationId xmlns:a16="http://schemas.microsoft.com/office/drawing/2014/main" id="{30C53FEC-5930-F048-9FF8-27BC10AA4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0522" y="1922585"/>
            <a:ext cx="5701689" cy="4570290"/>
          </a:xfrm>
          <a:prstGeom prst="rect">
            <a:avLst/>
          </a:prstGeom>
        </p:spPr>
      </p:pic>
    </p:spTree>
    <p:extLst>
      <p:ext uri="{BB962C8B-B14F-4D97-AF65-F5344CB8AC3E}">
        <p14:creationId xmlns:p14="http://schemas.microsoft.com/office/powerpoint/2010/main" val="742158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AB32D2-0B50-4101-875F-A81D7538524C}"/>
              </a:ext>
            </a:extLst>
          </p:cNvPr>
          <p:cNvSpPr>
            <a:spLocks noGrp="1"/>
          </p:cNvSpPr>
          <p:nvPr>
            <p:ph type="body" idx="1"/>
          </p:nvPr>
        </p:nvSpPr>
        <p:spPr>
          <a:xfrm>
            <a:off x="262758" y="882869"/>
            <a:ext cx="11613931" cy="5791201"/>
          </a:xfrm>
        </p:spPr>
        <p:txBody>
          <a:bodyPr>
            <a:normAutofit/>
          </a:bodyPr>
          <a:lstStyle/>
          <a:p>
            <a:endParaRPr lang="en-US" sz="7200" b="0" dirty="0">
              <a:solidFill>
                <a:schemeClr val="accent6"/>
              </a:solidFill>
              <a:latin typeface="Candara" panose="020E0502030303020204" pitchFamily="34" charset="0"/>
            </a:endParaRPr>
          </a:p>
          <a:p>
            <a:endParaRPr lang="en-US" sz="7200" b="0" dirty="0">
              <a:solidFill>
                <a:schemeClr val="accent6"/>
              </a:solidFill>
              <a:latin typeface="Candara" panose="020E0502030303020204" pitchFamily="34" charset="0"/>
            </a:endParaRPr>
          </a:p>
          <a:p>
            <a:endParaRPr lang="en-US" sz="4200" dirty="0">
              <a:solidFill>
                <a:schemeClr val="accent6"/>
              </a:solidFill>
            </a:endParaRPr>
          </a:p>
          <a:p>
            <a:r>
              <a:rPr lang="en-US" sz="4200" dirty="0"/>
              <a:t>	</a:t>
            </a:r>
          </a:p>
        </p:txBody>
      </p:sp>
      <p:pic>
        <p:nvPicPr>
          <p:cNvPr id="4" name="Picture 3">
            <a:extLst>
              <a:ext uri="{FF2B5EF4-FFF2-40B4-BE49-F238E27FC236}">
                <a16:creationId xmlns:a16="http://schemas.microsoft.com/office/drawing/2014/main" id="{3DB4192F-1FE9-9D4B-9B34-FC1D06F8E1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91" y="882868"/>
            <a:ext cx="4575493" cy="3613865"/>
          </a:xfrm>
          <a:prstGeom prst="rect">
            <a:avLst/>
          </a:prstGeom>
        </p:spPr>
      </p:pic>
      <p:pic>
        <p:nvPicPr>
          <p:cNvPr id="6" name="Picture 5">
            <a:extLst>
              <a:ext uri="{FF2B5EF4-FFF2-40B4-BE49-F238E27FC236}">
                <a16:creationId xmlns:a16="http://schemas.microsoft.com/office/drawing/2014/main" id="{E3928BAE-DE72-2843-A228-8F2DE8B5D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046" y="1430216"/>
            <a:ext cx="5357446" cy="4994030"/>
          </a:xfrm>
          <a:prstGeom prst="rect">
            <a:avLst/>
          </a:prstGeom>
        </p:spPr>
      </p:pic>
    </p:spTree>
    <p:extLst>
      <p:ext uri="{BB962C8B-B14F-4D97-AF65-F5344CB8AC3E}">
        <p14:creationId xmlns:p14="http://schemas.microsoft.com/office/powerpoint/2010/main" val="1676140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AB32D2-0B50-4101-875F-A81D7538524C}"/>
              </a:ext>
            </a:extLst>
          </p:cNvPr>
          <p:cNvSpPr>
            <a:spLocks noGrp="1"/>
          </p:cNvSpPr>
          <p:nvPr>
            <p:ph type="body" idx="1"/>
          </p:nvPr>
        </p:nvSpPr>
        <p:spPr>
          <a:xfrm>
            <a:off x="262758" y="882869"/>
            <a:ext cx="11613931" cy="5791201"/>
          </a:xfrm>
        </p:spPr>
        <p:txBody>
          <a:bodyPr>
            <a:normAutofit/>
          </a:bodyPr>
          <a:lstStyle/>
          <a:p>
            <a:endParaRPr lang="en-US" sz="7200" b="0" dirty="0">
              <a:solidFill>
                <a:schemeClr val="accent6"/>
              </a:solidFill>
              <a:latin typeface="Candara" panose="020E0502030303020204" pitchFamily="34" charset="0"/>
            </a:endParaRPr>
          </a:p>
          <a:p>
            <a:endParaRPr lang="en-US" sz="7200" b="0" dirty="0">
              <a:solidFill>
                <a:schemeClr val="accent6"/>
              </a:solidFill>
              <a:latin typeface="Candara" panose="020E0502030303020204" pitchFamily="34" charset="0"/>
            </a:endParaRPr>
          </a:p>
          <a:p>
            <a:endParaRPr lang="en-US" sz="4200" dirty="0">
              <a:solidFill>
                <a:schemeClr val="accent6"/>
              </a:solidFill>
            </a:endParaRPr>
          </a:p>
          <a:p>
            <a:r>
              <a:rPr lang="en-US" sz="4200" dirty="0"/>
              <a:t>	</a:t>
            </a:r>
          </a:p>
        </p:txBody>
      </p:sp>
      <p:sp>
        <p:nvSpPr>
          <p:cNvPr id="2" name="TextBox 1">
            <a:extLst>
              <a:ext uri="{FF2B5EF4-FFF2-40B4-BE49-F238E27FC236}">
                <a16:creationId xmlns:a16="http://schemas.microsoft.com/office/drawing/2014/main" id="{12F669A4-F079-4501-A329-44FA935CC105}"/>
              </a:ext>
            </a:extLst>
          </p:cNvPr>
          <p:cNvSpPr txBox="1"/>
          <p:nvPr/>
        </p:nvSpPr>
        <p:spPr>
          <a:xfrm>
            <a:off x="808892" y="386862"/>
            <a:ext cx="9653954" cy="1323439"/>
          </a:xfrm>
          <a:prstGeom prst="rect">
            <a:avLst/>
          </a:prstGeom>
          <a:noFill/>
        </p:spPr>
        <p:txBody>
          <a:bodyPr wrap="square" rtlCol="0">
            <a:spAutoFit/>
          </a:bodyPr>
          <a:lstStyle/>
          <a:p>
            <a:pPr algn="ctr"/>
            <a:r>
              <a:rPr lang="en-IN" sz="4000" b="1" u="sng" dirty="0"/>
              <a:t>DRAWBACKS AND SCOPE OF IMPROVEMENT IN THE PROJECT </a:t>
            </a:r>
          </a:p>
        </p:txBody>
      </p:sp>
      <p:sp>
        <p:nvSpPr>
          <p:cNvPr id="5" name="TextBox 4">
            <a:extLst>
              <a:ext uri="{FF2B5EF4-FFF2-40B4-BE49-F238E27FC236}">
                <a16:creationId xmlns:a16="http://schemas.microsoft.com/office/drawing/2014/main" id="{135F3D04-DD6D-47AF-9ED0-34E364946CED}"/>
              </a:ext>
            </a:extLst>
          </p:cNvPr>
          <p:cNvSpPr txBox="1"/>
          <p:nvPr/>
        </p:nvSpPr>
        <p:spPr>
          <a:xfrm>
            <a:off x="677008" y="1793310"/>
            <a:ext cx="10814538" cy="4801314"/>
          </a:xfrm>
          <a:prstGeom prst="rect">
            <a:avLst/>
          </a:prstGeom>
          <a:noFill/>
        </p:spPr>
        <p:txBody>
          <a:bodyPr wrap="square" rtlCol="0">
            <a:spAutoFit/>
          </a:bodyPr>
          <a:lstStyle/>
          <a:p>
            <a:pPr marL="285750" indent="-285750">
              <a:buFont typeface="Arial" panose="020B0604020202020204" pitchFamily="34" charset="0"/>
              <a:buChar char="•"/>
            </a:pPr>
            <a:r>
              <a:rPr lang="en-IN" dirty="0"/>
              <a:t>WE WERE NOT ABLE TO INCORPORATE LCD INTO OUR PROJECT AS THE SPEED DISPLAY ON THE LCD WAS UNNECESSARY BECAUSE THE ALERT SIGNAL WOULD DIRECTLY GO TO THE SERIAL MONITOR AND THEN TO THE TRAFFIC POLICE.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WE REALIZED THAT USING IR SENSOR IS NOT THE BEST METHOD TO DETECT SPEED OF THE VEHICLES AS IT DOSENOT WORK IF MULTIPLE VEHICLES PASS ACROSS THE SETUP . WE THOUGHT OF USING COMPUTER VISION FOR THE SPEED DETECTION AS WELL,WHICH WOULD MAKE IT MUCH MORE EFFICIENT, BUT IT WAS TOO LATE AS THE IR SENSORS HAD ALREADY ARRIVED.</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LAST POINT IS THAT WE HAVE MADE THIS MODEL BY KEEPING ONE TRAFFIC INTERSECTION IN MIND. BUT IN REAL LIFE, THE TRAFFIC JUNCTIONS ARE SYNCHRONIZED. TRAFFIC SIGNAL SYNCHRONIZATION IS A TRAFFIC ENGINEERING TECHNIQUE OF MATCHING THE GREEN LIGHT TIMES FOR A SERIES OF INTERSECTIONS TO ENABLE THE MAXIMUM NUMBER OF VEHICLES TO PASS THROUGH. BUT THIS ABSOLUTELY RANDOM ALLOCATION OF THE SIGNAL TIME FOR EVERY ROUND WOULD RESULT IN A VERY HAPHAZARD STRUCTURE. SO WE NEED A MORE STATISTICALLY BACKED MODEL WHICH WOULD PRESERVE THE SYNCHRONICITY OF THE JUNCTIONS ALONG WITH INCORPORATING THE MAIN FEATURES OF THIS PROJECT.</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041113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2718-615D-445E-861C-ADF040C4B2A4}"/>
              </a:ext>
            </a:extLst>
          </p:cNvPr>
          <p:cNvSpPr>
            <a:spLocks noGrp="1"/>
          </p:cNvSpPr>
          <p:nvPr>
            <p:ph type="title"/>
          </p:nvPr>
        </p:nvSpPr>
        <p:spPr>
          <a:xfrm>
            <a:off x="4817327" y="2096428"/>
            <a:ext cx="7203688" cy="4583151"/>
          </a:xfrm>
        </p:spPr>
        <p:txBody>
          <a:bodyPr>
            <a:normAutofit fontScale="90000"/>
          </a:bodyPr>
          <a:lstStyle/>
          <a:p>
            <a:pPr algn="ctr"/>
            <a:br>
              <a:rPr lang="en-US" sz="3600" i="0" dirty="0">
                <a:latin typeface="Bangla Sangam MN" panose="02000000000000000000" pitchFamily="2" charset="0"/>
                <a:cs typeface="Bangla Sangam MN" panose="02000000000000000000" pitchFamily="2" charset="0"/>
              </a:rPr>
            </a:br>
            <a:r>
              <a:rPr lang="en-US" sz="3600" i="0" u="sng" dirty="0">
                <a:latin typeface="Bangla Sangam MN" panose="02000000000000000000" pitchFamily="2" charset="0"/>
                <a:cs typeface="Bangla Sangam MN" panose="02000000000000000000" pitchFamily="2" charset="0"/>
              </a:rPr>
              <a:t>Acknowledgement</a:t>
            </a:r>
            <a:br>
              <a:rPr lang="en-US" sz="3600" i="0" dirty="0">
                <a:latin typeface="Bangla Sangam MN" panose="02000000000000000000" pitchFamily="2" charset="0"/>
                <a:cs typeface="Bangla Sangam MN" panose="02000000000000000000" pitchFamily="2" charset="0"/>
              </a:rPr>
            </a:br>
            <a:br>
              <a:rPr lang="en-US" sz="5400" i="0" dirty="0">
                <a:latin typeface="Bangla Sangam MN" panose="02000000000000000000" pitchFamily="2" charset="0"/>
                <a:cs typeface="Bangla Sangam MN" panose="02000000000000000000" pitchFamily="2" charset="0"/>
              </a:rPr>
            </a:br>
            <a:r>
              <a:rPr lang="en-US" sz="2200" i="0" dirty="0">
                <a:latin typeface="Bangla Sangam MN" panose="02000000000000000000" pitchFamily="2" charset="0"/>
                <a:cs typeface="Bangla Sangam MN" panose="02000000000000000000" pitchFamily="2" charset="0"/>
              </a:rPr>
              <a:t>we wish to express our sincere gratitude to our professors for giving this opportunity to do this project.</a:t>
            </a:r>
            <a:br>
              <a:rPr lang="en-US" sz="2400" i="0" dirty="0">
                <a:latin typeface="Bangla Sangam MN" panose="02000000000000000000" pitchFamily="2" charset="0"/>
                <a:cs typeface="Bangla Sangam MN" panose="02000000000000000000" pitchFamily="2" charset="0"/>
              </a:rPr>
            </a:br>
            <a:br>
              <a:rPr lang="en-US" sz="2400" i="0" dirty="0">
                <a:latin typeface="Bangla Sangam MN" panose="02000000000000000000" pitchFamily="2" charset="0"/>
                <a:cs typeface="Bangla Sangam MN" panose="02000000000000000000" pitchFamily="2" charset="0"/>
              </a:rPr>
            </a:br>
            <a:r>
              <a:rPr lang="en-US" sz="2200" i="0" dirty="0">
                <a:latin typeface="Bangla Sangam MN" panose="02000000000000000000" pitchFamily="2" charset="0"/>
                <a:cs typeface="Bangla Sangam MN" panose="02000000000000000000" pitchFamily="2" charset="0"/>
              </a:rPr>
              <a:t>we are grateful to </a:t>
            </a:r>
            <a:r>
              <a:rPr lang="en-US" sz="2200" i="0" dirty="0" err="1">
                <a:latin typeface="Bangla Sangam MN" panose="02000000000000000000" pitchFamily="2" charset="0"/>
                <a:cs typeface="Bangla Sangam MN" panose="02000000000000000000" pitchFamily="2" charset="0"/>
              </a:rPr>
              <a:t>prof.c</a:t>
            </a:r>
            <a:r>
              <a:rPr lang="en-US" sz="2200" i="0" dirty="0">
                <a:latin typeface="Bangla Sangam MN" panose="02000000000000000000" pitchFamily="2" charset="0"/>
                <a:cs typeface="Bangla Sangam MN" panose="02000000000000000000" pitchFamily="2" charset="0"/>
              </a:rPr>
              <a:t> </a:t>
            </a:r>
            <a:r>
              <a:rPr lang="en-US" sz="2200" i="0" dirty="0" err="1">
                <a:latin typeface="Bangla Sangam MN" panose="02000000000000000000" pitchFamily="2" charset="0"/>
                <a:cs typeface="Bangla Sangam MN" panose="02000000000000000000" pitchFamily="2" charset="0"/>
              </a:rPr>
              <a:t>mandal</a:t>
            </a:r>
            <a:r>
              <a:rPr lang="en-US" sz="2200" i="0" dirty="0">
                <a:latin typeface="Bangla Sangam MN" panose="02000000000000000000" pitchFamily="2" charset="0"/>
                <a:cs typeface="Bangla Sangam MN" panose="02000000000000000000" pitchFamily="2" charset="0"/>
              </a:rPr>
              <a:t>, prof. </a:t>
            </a:r>
            <a:r>
              <a:rPr lang="en-US" sz="2200" i="0" dirty="0" err="1">
                <a:latin typeface="Bangla Sangam MN" panose="02000000000000000000" pitchFamily="2" charset="0"/>
                <a:cs typeface="Bangla Sangam MN" panose="02000000000000000000" pitchFamily="2" charset="0"/>
              </a:rPr>
              <a:t>korak</a:t>
            </a:r>
            <a:r>
              <a:rPr lang="en-US" sz="2200" i="0" dirty="0">
                <a:latin typeface="Bangla Sangam MN" panose="02000000000000000000" pitchFamily="2" charset="0"/>
                <a:cs typeface="Bangla Sangam MN" panose="02000000000000000000" pitchFamily="2" charset="0"/>
              </a:rPr>
              <a:t> Sarkar and prof. </a:t>
            </a:r>
            <a:r>
              <a:rPr lang="en-US" sz="2200" i="0" dirty="0" err="1">
                <a:latin typeface="Bangla Sangam MN" panose="02000000000000000000" pitchFamily="2" charset="0"/>
                <a:cs typeface="Bangla Sangam MN" panose="02000000000000000000" pitchFamily="2" charset="0"/>
              </a:rPr>
              <a:t>sreeraj</a:t>
            </a:r>
            <a:r>
              <a:rPr lang="en-US" sz="2200" i="0" dirty="0">
                <a:latin typeface="Bangla Sangam MN" panose="02000000000000000000" pitchFamily="2" charset="0"/>
                <a:cs typeface="Bangla Sangam MN" panose="02000000000000000000" pitchFamily="2" charset="0"/>
              </a:rPr>
              <a:t> for their valuable guidance, encouragement and advice rendered to us at every stage.</a:t>
            </a:r>
            <a:br>
              <a:rPr lang="en-US" sz="2200" i="0" dirty="0">
                <a:latin typeface="Bangla Sangam MN" panose="02000000000000000000" pitchFamily="2" charset="0"/>
                <a:cs typeface="Bangla Sangam MN" panose="02000000000000000000" pitchFamily="2" charset="0"/>
              </a:rPr>
            </a:br>
            <a:br>
              <a:rPr lang="en-US" sz="2000" i="0" dirty="0">
                <a:latin typeface="Bangla Sangam MN" panose="02000000000000000000" pitchFamily="2" charset="0"/>
                <a:cs typeface="Bangla Sangam MN" panose="02000000000000000000" pitchFamily="2" charset="0"/>
              </a:rPr>
            </a:br>
            <a:r>
              <a:rPr lang="en-US" sz="2200" i="0" dirty="0">
                <a:latin typeface="Bangla Sangam MN" panose="02000000000000000000" pitchFamily="2" charset="0"/>
                <a:cs typeface="Bangla Sangam MN" panose="02000000000000000000" pitchFamily="2" charset="0"/>
              </a:rPr>
              <a:t>The guidance and support received from all the members who contributed to this project was vital for the completion. We are grateful to all the guidance and constant support towards the completion of our project.</a:t>
            </a:r>
            <a:br>
              <a:rPr lang="en-US" sz="2200" i="0" dirty="0">
                <a:latin typeface="Bangla Sangam MN" panose="02000000000000000000" pitchFamily="2" charset="0"/>
                <a:cs typeface="Bangla Sangam MN" panose="02000000000000000000" pitchFamily="2" charset="0"/>
              </a:rPr>
            </a:br>
            <a:br>
              <a:rPr lang="en-US" sz="5400" i="0" dirty="0">
                <a:latin typeface="Bangla Sangam MN" panose="02000000000000000000" pitchFamily="2" charset="0"/>
                <a:cs typeface="Bangla Sangam MN" panose="02000000000000000000" pitchFamily="2" charset="0"/>
              </a:rPr>
            </a:br>
            <a:r>
              <a:rPr lang="en-US" sz="5400" i="0" dirty="0">
                <a:latin typeface="Bangla Sangam MN" panose="02000000000000000000" pitchFamily="2" charset="0"/>
                <a:cs typeface="Bangla Sangam MN" panose="02000000000000000000" pitchFamily="2" charset="0"/>
              </a:rPr>
              <a:t>thank you</a:t>
            </a:r>
            <a:br>
              <a:rPr lang="en-US" sz="5400" i="0" dirty="0">
                <a:latin typeface="Bangla Sangam MN" panose="02000000000000000000" pitchFamily="2" charset="0"/>
                <a:cs typeface="Bangla Sangam MN" panose="02000000000000000000" pitchFamily="2" charset="0"/>
              </a:rPr>
            </a:br>
            <a:br>
              <a:rPr lang="en-US" sz="5400" i="0" dirty="0">
                <a:latin typeface="Bangla Sangam MN" panose="02000000000000000000" pitchFamily="2" charset="0"/>
                <a:cs typeface="Bangla Sangam MN" panose="02000000000000000000" pitchFamily="2" charset="0"/>
              </a:rPr>
            </a:br>
            <a:br>
              <a:rPr lang="en-US" sz="5400" i="0" dirty="0">
                <a:latin typeface="Bangla Sangam MN" panose="02000000000000000000" pitchFamily="2" charset="0"/>
                <a:cs typeface="Bangla Sangam MN" panose="02000000000000000000" pitchFamily="2" charset="0"/>
              </a:rPr>
            </a:br>
            <a:endParaRPr lang="en-US" sz="5400" i="0" dirty="0">
              <a:latin typeface="Bangla Sangam MN" panose="02000000000000000000" pitchFamily="2" charset="0"/>
              <a:cs typeface="Bangla Sangam MN" panose="02000000000000000000" pitchFamily="2" charset="0"/>
            </a:endParaRPr>
          </a:p>
        </p:txBody>
      </p:sp>
      <p:pic>
        <p:nvPicPr>
          <p:cNvPr id="6" name="Picture Placeholder 5" descr="A view of a bridge from below">
            <a:extLst>
              <a:ext uri="{FF2B5EF4-FFF2-40B4-BE49-F238E27FC236}">
                <a16:creationId xmlns:a16="http://schemas.microsoft.com/office/drawing/2014/main" id="{610B39E1-AAA7-4199-8B7C-D12DD364E6D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7444"/>
            <a:ext cx="4966447" cy="6846394"/>
          </a:xfrm>
        </p:spPr>
      </p:pic>
    </p:spTree>
    <p:extLst>
      <p:ext uri="{BB962C8B-B14F-4D97-AF65-F5344CB8AC3E}">
        <p14:creationId xmlns:p14="http://schemas.microsoft.com/office/powerpoint/2010/main" val="3043070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15E37-3C95-4E35-8624-CC190CC12235}"/>
              </a:ext>
            </a:extLst>
          </p:cNvPr>
          <p:cNvSpPr>
            <a:spLocks noGrp="1"/>
          </p:cNvSpPr>
          <p:nvPr>
            <p:ph type="title"/>
          </p:nvPr>
        </p:nvSpPr>
        <p:spPr>
          <a:xfrm>
            <a:off x="680485" y="675167"/>
            <a:ext cx="3761862" cy="3055078"/>
          </a:xfrm>
        </p:spPr>
        <p:txBody>
          <a:bodyPr/>
          <a:lstStyle/>
          <a:p>
            <a:r>
              <a:rPr lang="en-US" dirty="0"/>
              <a:t>	</a:t>
            </a:r>
          </a:p>
        </p:txBody>
      </p:sp>
      <p:sp>
        <p:nvSpPr>
          <p:cNvPr id="3" name="Content Placeholder 2">
            <a:extLst>
              <a:ext uri="{FF2B5EF4-FFF2-40B4-BE49-F238E27FC236}">
                <a16:creationId xmlns:a16="http://schemas.microsoft.com/office/drawing/2014/main" id="{CF816715-277D-4042-B401-03CD007D7CDB}"/>
              </a:ext>
            </a:extLst>
          </p:cNvPr>
          <p:cNvSpPr>
            <a:spLocks noGrp="1"/>
          </p:cNvSpPr>
          <p:nvPr>
            <p:ph idx="1"/>
          </p:nvPr>
        </p:nvSpPr>
        <p:spPr>
          <a:xfrm>
            <a:off x="258688" y="2690446"/>
            <a:ext cx="9272408" cy="3728114"/>
          </a:xfrm>
        </p:spPr>
        <p:txBody>
          <a:bodyPr>
            <a:normAutofit fontScale="47500" lnSpcReduction="20000"/>
          </a:bodyPr>
          <a:lstStyle/>
          <a:p>
            <a:pPr algn="ctr"/>
            <a:r>
              <a:rPr kumimoji="0" lang="en-US" sz="5700" b="0" i="0" u="none" strike="noStrike" kern="1200" cap="all" spc="0" normalizeH="0" baseline="0" noProof="0" dirty="0">
                <a:ln>
                  <a:noFill/>
                </a:ln>
                <a:solidFill>
                  <a:srgbClr val="93767A">
                    <a:lumMod val="50000"/>
                  </a:srgbClr>
                </a:solidFill>
                <a:effectLst/>
                <a:uLnTx/>
                <a:uFillTx/>
                <a:latin typeface="Bangla Sangam MN" panose="02000000000000000000" pitchFamily="2" charset="0"/>
                <a:ea typeface="+mj-ea"/>
                <a:cs typeface="Bangla Sangam MN" panose="02000000000000000000" pitchFamily="2" charset="0"/>
              </a:rPr>
              <a:t>Work done by each team member this week</a:t>
            </a:r>
            <a:endParaRPr lang="en-US" sz="5700" u="sng" dirty="0">
              <a:solidFill>
                <a:srgbClr val="7030A0"/>
              </a:solidFill>
            </a:endParaRPr>
          </a:p>
          <a:p>
            <a:pPr marL="0" marR="0" lvl="0" indent="0" algn="ctr"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endParaRPr kumimoji="0" lang="en-US" sz="2400" b="0" i="0" u="none" strike="noStrike" kern="1200" cap="none" spc="0" normalizeH="0" baseline="0" noProof="0" dirty="0">
              <a:ln>
                <a:noFill/>
              </a:ln>
              <a:solidFill>
                <a:srgbClr val="00B050"/>
              </a:solidFill>
              <a:effectLst/>
              <a:uLnTx/>
              <a:uFillTx/>
              <a:latin typeface="Univers Condensed Light"/>
              <a:ea typeface="+mn-ea"/>
              <a:cs typeface="+mn-cs"/>
            </a:endParaRPr>
          </a:p>
          <a:p>
            <a:pPr marL="0" marR="0" lvl="0" indent="0" algn="ctr"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endParaRPr kumimoji="0" lang="en-US" sz="2400" b="0" i="0" u="none" strike="noStrike" kern="1200" cap="none" spc="0" normalizeH="0" baseline="0" noProof="0" dirty="0">
              <a:ln>
                <a:noFill/>
              </a:ln>
              <a:solidFill>
                <a:srgbClr val="00B050"/>
              </a:solidFill>
              <a:effectLst/>
              <a:uLnTx/>
              <a:uFillTx/>
              <a:latin typeface="Univers Condensed Light"/>
              <a:ea typeface="+mn-ea"/>
              <a:cs typeface="+mn-cs"/>
            </a:endParaRPr>
          </a:p>
          <a:p>
            <a:pPr marL="0" marR="0" lvl="0" indent="0" algn="ctr"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endParaRPr kumimoji="0" lang="en-US" sz="2400" b="0" i="0" u="none" strike="noStrike" kern="1200" cap="none" spc="0" normalizeH="0" baseline="0" noProof="0" dirty="0">
              <a:ln>
                <a:noFill/>
              </a:ln>
              <a:solidFill>
                <a:srgbClr val="00B050"/>
              </a:solidFill>
              <a:effectLst/>
              <a:uLnTx/>
              <a:uFillTx/>
              <a:latin typeface="Univers Condensed Light"/>
              <a:ea typeface="+mn-ea"/>
              <a:cs typeface="+mn-cs"/>
            </a:endParaRPr>
          </a:p>
          <a:p>
            <a:pPr marL="0" marR="0" lvl="0" indent="0" algn="ctr"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kumimoji="0" lang="en-US" sz="3800" b="0" i="0" u="none" strike="noStrike" kern="1200" cap="none" spc="0" normalizeH="0" baseline="0" noProof="0" dirty="0">
                <a:ln>
                  <a:noFill/>
                </a:ln>
                <a:solidFill>
                  <a:srgbClr val="00B050"/>
                </a:solidFill>
                <a:effectLst/>
                <a:uLnTx/>
                <a:uFillTx/>
                <a:latin typeface="Univers Condensed Light"/>
                <a:ea typeface="+mn-ea"/>
                <a:cs typeface="+mn-cs"/>
              </a:rPr>
              <a:t>ANSHUL (21BT10006): </a:t>
            </a:r>
            <a:r>
              <a:rPr kumimoji="0" lang="en-US" sz="3800" b="0" i="0" u="none" strike="noStrike" kern="1200" cap="none" spc="0" normalizeH="0" baseline="0" noProof="0" dirty="0">
                <a:ln>
                  <a:noFill/>
                </a:ln>
                <a:solidFill>
                  <a:srgbClr val="7030A0"/>
                </a:solidFill>
                <a:effectLst/>
                <a:uLnTx/>
                <a:uFillTx/>
                <a:latin typeface="Univers Condensed Light"/>
                <a:ea typeface="+mn-ea"/>
                <a:cs typeface="+mn-cs"/>
              </a:rPr>
              <a:t>HARDWARE AND FINAL MODEL OF THE PROJECT,ANIMATION AND </a:t>
            </a:r>
            <a:r>
              <a:rPr kumimoji="0" lang="en-IN" sz="3800" b="0" i="0" u="none" strike="noStrike" kern="1200" cap="none" spc="0" normalizeH="0" baseline="0" noProof="0" dirty="0">
                <a:ln>
                  <a:noFill/>
                </a:ln>
                <a:solidFill>
                  <a:srgbClr val="7030A0"/>
                </a:solidFill>
                <a:effectLst/>
                <a:uLnTx/>
                <a:uFillTx/>
                <a:latin typeface="Univers Condensed Light"/>
                <a:ea typeface="+mn-ea"/>
                <a:cs typeface="+mn-cs"/>
              </a:rPr>
              <a:t>EDITING </a:t>
            </a:r>
            <a:endParaRPr kumimoji="0" lang="en-US" sz="3800" b="0" i="0" u="none" strike="noStrike" kern="1200" cap="none" spc="0" normalizeH="0" baseline="0" noProof="0" dirty="0">
              <a:ln>
                <a:noFill/>
              </a:ln>
              <a:solidFill>
                <a:srgbClr val="155767">
                  <a:lumMod val="60000"/>
                  <a:lumOff val="40000"/>
                </a:srgbClr>
              </a:solidFill>
              <a:effectLst/>
              <a:uLnTx/>
              <a:uFillTx/>
              <a:latin typeface="Univers Condensed Light"/>
              <a:ea typeface="+mn-ea"/>
              <a:cs typeface="+mn-cs"/>
            </a:endParaRPr>
          </a:p>
          <a:p>
            <a:pPr marL="0" marR="0" lvl="0" indent="0" algn="ctr"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endParaRPr kumimoji="0" lang="en-US" sz="3800" b="0" i="0" u="none" strike="noStrike" kern="1200" cap="none" spc="0" normalizeH="0" baseline="0" noProof="0" dirty="0">
              <a:ln>
                <a:noFill/>
              </a:ln>
              <a:solidFill>
                <a:srgbClr val="155767">
                  <a:lumMod val="60000"/>
                  <a:lumOff val="40000"/>
                </a:srgbClr>
              </a:solidFill>
              <a:effectLst/>
              <a:uLnTx/>
              <a:uFillTx/>
              <a:latin typeface="Univers Condensed Light"/>
              <a:ea typeface="+mn-ea"/>
              <a:cs typeface="+mn-cs"/>
            </a:endParaRPr>
          </a:p>
          <a:p>
            <a:pPr marL="0" marR="0" lvl="0" indent="0" algn="ctr"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kumimoji="0" lang="en-US" sz="3800" b="0" i="0" u="none" strike="noStrike" kern="1200" cap="none" spc="0" normalizeH="0" baseline="0" noProof="0" dirty="0">
                <a:ln>
                  <a:noFill/>
                </a:ln>
                <a:solidFill>
                  <a:srgbClr val="00B050"/>
                </a:solidFill>
                <a:effectLst/>
                <a:uLnTx/>
                <a:uFillTx/>
                <a:latin typeface="Univers Condensed Light"/>
                <a:ea typeface="+mn-ea"/>
                <a:cs typeface="+mn-cs"/>
              </a:rPr>
              <a:t>BUSIREDDY KRUTHIKA (21CH10019): </a:t>
            </a:r>
            <a:r>
              <a:rPr kumimoji="0" lang="en-US" sz="3800" b="0" i="0" u="none" strike="noStrike" kern="1200" cap="none" spc="0" normalizeH="0" baseline="0" noProof="0" dirty="0">
                <a:ln>
                  <a:noFill/>
                </a:ln>
                <a:solidFill>
                  <a:srgbClr val="7030A0"/>
                </a:solidFill>
                <a:effectLst/>
                <a:uLnTx/>
                <a:uFillTx/>
                <a:latin typeface="Univers Condensed Light"/>
                <a:ea typeface="+mn-ea"/>
                <a:cs typeface="+mn-cs"/>
              </a:rPr>
              <a:t>PRESENTATION AND LAB REPORT</a:t>
            </a:r>
            <a:endParaRPr kumimoji="0" lang="en-US" sz="3800" b="0" i="0" u="none" strike="noStrike" kern="1200" cap="none" spc="0" normalizeH="0" baseline="0" noProof="0" dirty="0">
              <a:ln>
                <a:noFill/>
              </a:ln>
              <a:solidFill>
                <a:srgbClr val="155767">
                  <a:lumMod val="60000"/>
                  <a:lumOff val="40000"/>
                </a:srgbClr>
              </a:solidFill>
              <a:effectLst/>
              <a:uLnTx/>
              <a:uFillTx/>
              <a:latin typeface="Univers Condensed Light"/>
              <a:ea typeface="+mn-ea"/>
              <a:cs typeface="+mn-cs"/>
            </a:endParaRPr>
          </a:p>
          <a:p>
            <a:pPr marL="0" marR="0" lvl="0" indent="0" algn="ctr"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endParaRPr kumimoji="0" lang="en-US" sz="3800" b="0" i="0" u="none" strike="noStrike" kern="1200" cap="none" spc="0" normalizeH="0" baseline="0" noProof="0" dirty="0">
              <a:ln>
                <a:noFill/>
              </a:ln>
              <a:solidFill>
                <a:srgbClr val="155767">
                  <a:lumMod val="60000"/>
                  <a:lumOff val="40000"/>
                </a:srgbClr>
              </a:solidFill>
              <a:effectLst/>
              <a:uLnTx/>
              <a:uFillTx/>
              <a:latin typeface="Univers Condensed Light"/>
              <a:ea typeface="+mn-ea"/>
              <a:cs typeface="+mn-cs"/>
            </a:endParaRPr>
          </a:p>
          <a:p>
            <a:pPr marL="0" marR="0" lvl="0" indent="0" algn="ctr"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kumimoji="0" lang="en-US" sz="3800" b="0" i="0" u="none" strike="noStrike" kern="1200" cap="none" spc="0" normalizeH="0" baseline="0" noProof="0" dirty="0">
                <a:ln>
                  <a:noFill/>
                </a:ln>
                <a:solidFill>
                  <a:srgbClr val="00B050"/>
                </a:solidFill>
                <a:effectLst/>
                <a:uLnTx/>
                <a:uFillTx/>
                <a:latin typeface="Univers Condensed Light"/>
                <a:ea typeface="+mn-ea"/>
                <a:cs typeface="+mn-cs"/>
              </a:rPr>
              <a:t>SHREYA SAINATH DESAI (21EC30047):</a:t>
            </a:r>
            <a:r>
              <a:rPr kumimoji="0" lang="en-US" sz="3800" b="0" i="0" u="none" strike="noStrike" kern="1200" cap="none" spc="0" normalizeH="0" baseline="0" noProof="0" dirty="0">
                <a:ln>
                  <a:noFill/>
                </a:ln>
                <a:solidFill>
                  <a:srgbClr val="7030A0"/>
                </a:solidFill>
                <a:effectLst/>
                <a:uLnTx/>
                <a:uFillTx/>
                <a:latin typeface="Univers Condensed Light"/>
                <a:ea typeface="+mn-ea"/>
                <a:cs typeface="+mn-cs"/>
              </a:rPr>
              <a:t>DEMONSTRATION VIDEO AND </a:t>
            </a:r>
            <a:r>
              <a:rPr kumimoji="0" lang="en-IN" sz="3800" b="0" i="0" u="none" strike="noStrike" kern="1200" cap="none" spc="0" normalizeH="0" baseline="0" noProof="0" dirty="0">
                <a:ln>
                  <a:noFill/>
                </a:ln>
                <a:solidFill>
                  <a:srgbClr val="7030A0"/>
                </a:solidFill>
                <a:effectLst/>
                <a:uLnTx/>
                <a:uFillTx/>
                <a:latin typeface="Univers Condensed Light"/>
                <a:ea typeface="+mn-ea"/>
                <a:cs typeface="+mn-cs"/>
              </a:rPr>
              <a:t>EDITING </a:t>
            </a:r>
            <a:r>
              <a:rPr kumimoji="0" lang="en-US" sz="3800" b="0" i="0" u="none" strike="noStrike" kern="1200" cap="none" spc="0" normalizeH="0" baseline="0" noProof="0" dirty="0">
                <a:ln>
                  <a:noFill/>
                </a:ln>
                <a:solidFill>
                  <a:srgbClr val="7030A0"/>
                </a:solidFill>
                <a:effectLst/>
                <a:uLnTx/>
                <a:uFillTx/>
                <a:latin typeface="Univers Condensed Light"/>
                <a:ea typeface="+mn-ea"/>
                <a:cs typeface="+mn-cs"/>
              </a:rPr>
              <a:t>, FINAL CODE AND </a:t>
            </a:r>
            <a:r>
              <a:rPr kumimoji="0" lang="en-IN" sz="3800" b="0" i="0" u="none" strike="noStrike" kern="1200" cap="none" spc="0" normalizeH="0" baseline="0" noProof="0" dirty="0">
                <a:ln>
                  <a:noFill/>
                </a:ln>
                <a:solidFill>
                  <a:srgbClr val="7030A0"/>
                </a:solidFill>
                <a:effectLst/>
                <a:uLnTx/>
                <a:uFillTx/>
                <a:latin typeface="Univers Condensed Light"/>
                <a:ea typeface="+mn-ea"/>
                <a:cs typeface="+mn-cs"/>
              </a:rPr>
              <a:t>CIRCUIT </a:t>
            </a:r>
            <a:endParaRPr kumimoji="0" lang="en-US" sz="3800" b="0" i="0" u="none" strike="noStrike" kern="1200" cap="none" spc="0" normalizeH="0" baseline="0" noProof="0" dirty="0">
              <a:ln>
                <a:noFill/>
              </a:ln>
              <a:solidFill>
                <a:srgbClr val="7030A0"/>
              </a:solidFill>
              <a:effectLst/>
              <a:uLnTx/>
              <a:uFillTx/>
              <a:latin typeface="Univers Condensed Light"/>
              <a:ea typeface="+mn-ea"/>
              <a:cs typeface="+mn-cs"/>
            </a:endParaRPr>
          </a:p>
          <a:p>
            <a:pPr marL="0" marR="0" lvl="0" indent="0" algn="ctr"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endParaRPr kumimoji="0" lang="en-US" sz="3800" b="0" i="0" u="none" strike="noStrike" kern="1200" cap="none" spc="0" normalizeH="0" baseline="0" noProof="0" dirty="0">
              <a:ln>
                <a:noFill/>
              </a:ln>
              <a:solidFill>
                <a:srgbClr val="155767">
                  <a:lumMod val="60000"/>
                  <a:lumOff val="40000"/>
                </a:srgbClr>
              </a:solidFill>
              <a:effectLst/>
              <a:uLnTx/>
              <a:uFillTx/>
              <a:latin typeface="Univers Condensed Light"/>
              <a:ea typeface="+mn-ea"/>
              <a:cs typeface="+mn-cs"/>
            </a:endParaRPr>
          </a:p>
          <a:p>
            <a:pPr algn="ctr"/>
            <a:endParaRPr lang="en-US" sz="3800" u="sng" dirty="0">
              <a:solidFill>
                <a:srgbClr val="7030A0"/>
              </a:solidFill>
            </a:endParaRPr>
          </a:p>
          <a:p>
            <a:pPr algn="ctr"/>
            <a:endParaRPr lang="en-US" dirty="0">
              <a:solidFill>
                <a:srgbClr val="7030A0"/>
              </a:solidFill>
            </a:endParaRPr>
          </a:p>
          <a:p>
            <a:pPr algn="ctr"/>
            <a:endParaRPr lang="en-US" dirty="0">
              <a:solidFill>
                <a:srgbClr val="7030A0"/>
              </a:solidFill>
            </a:endParaRPr>
          </a:p>
          <a:p>
            <a:pPr algn="ctr"/>
            <a:endParaRPr lang="en-US" sz="3200" u="sng" dirty="0">
              <a:solidFill>
                <a:srgbClr val="7030A0"/>
              </a:solidFill>
            </a:endParaRPr>
          </a:p>
          <a:p>
            <a:pPr algn="ctr"/>
            <a:endParaRPr lang="en-US" sz="3200" u="sng" dirty="0">
              <a:solidFill>
                <a:srgbClr val="7030A0"/>
              </a:solidFill>
            </a:endParaRPr>
          </a:p>
          <a:p>
            <a:pPr algn="ctr"/>
            <a:endParaRPr lang="en-US" sz="3200" u="sng" dirty="0">
              <a:solidFill>
                <a:srgbClr val="7030A0"/>
              </a:solidFill>
            </a:endParaRPr>
          </a:p>
          <a:p>
            <a:pPr algn="ctr"/>
            <a:endParaRPr lang="en-US" sz="3200" u="sng" dirty="0">
              <a:solidFill>
                <a:srgbClr val="7030A0"/>
              </a:solidFill>
            </a:endParaRPr>
          </a:p>
        </p:txBody>
      </p:sp>
      <p:pic>
        <p:nvPicPr>
          <p:cNvPr id="7" name="Picture Placeholder 6">
            <a:extLst>
              <a:ext uri="{FF2B5EF4-FFF2-40B4-BE49-F238E27FC236}">
                <a16:creationId xmlns:a16="http://schemas.microsoft.com/office/drawing/2014/main" id="{4C61771D-5836-4E5C-A19A-3F15641B879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9531096" y="533400"/>
            <a:ext cx="2660904" cy="2756338"/>
          </a:xfrm>
        </p:spPr>
      </p:pic>
      <p:pic>
        <p:nvPicPr>
          <p:cNvPr id="9" name="Picture Placeholder 8">
            <a:extLst>
              <a:ext uri="{FF2B5EF4-FFF2-40B4-BE49-F238E27FC236}">
                <a16:creationId xmlns:a16="http://schemas.microsoft.com/office/drawing/2014/main" id="{51C83C9C-B18C-4D14-8539-EBB0422AB0F9}"/>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9531096" y="3429001"/>
            <a:ext cx="2660904" cy="2895600"/>
          </a:xfrm>
        </p:spPr>
      </p:pic>
    </p:spTree>
    <p:extLst>
      <p:ext uri="{BB962C8B-B14F-4D97-AF65-F5344CB8AC3E}">
        <p14:creationId xmlns:p14="http://schemas.microsoft.com/office/powerpoint/2010/main" val="2976291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70E6565-8035-F340-B2FC-1ADDE6C8EB93}"/>
              </a:ext>
            </a:extLst>
          </p:cNvPr>
          <p:cNvSpPr>
            <a:spLocks noGrp="1"/>
          </p:cNvSpPr>
          <p:nvPr>
            <p:ph type="title"/>
          </p:nvPr>
        </p:nvSpPr>
        <p:spPr>
          <a:xfrm>
            <a:off x="5146159" y="150608"/>
            <a:ext cx="6238688" cy="1552300"/>
          </a:xfrm>
        </p:spPr>
        <p:txBody>
          <a:bodyPr>
            <a:noAutofit/>
          </a:bodyPr>
          <a:lstStyle/>
          <a:p>
            <a:pPr algn="ctr"/>
            <a:r>
              <a:rPr lang="en-US" sz="3200" i="0" dirty="0">
                <a:solidFill>
                  <a:srgbClr val="0070C0"/>
                </a:solidFill>
                <a:latin typeface="Candara" panose="020E0502030303020204" pitchFamily="34" charset="0"/>
              </a:rPr>
              <a:t>WORK DONE BY EACH MEMBER DURING THE COURSE OF THE PROJECT</a:t>
            </a:r>
          </a:p>
        </p:txBody>
      </p:sp>
      <p:pic>
        <p:nvPicPr>
          <p:cNvPr id="15" name="Picture Placeholder 14">
            <a:extLst>
              <a:ext uri="{FF2B5EF4-FFF2-40B4-BE49-F238E27FC236}">
                <a16:creationId xmlns:a16="http://schemas.microsoft.com/office/drawing/2014/main" id="{E23BC5E8-99C0-134B-A721-C8C088F9B16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870" r="25870"/>
          <a:stretch>
            <a:fillRect/>
          </a:stretch>
        </p:blipFill>
        <p:spPr/>
      </p:pic>
      <p:sp>
        <p:nvSpPr>
          <p:cNvPr id="12" name="Content Placeholder 11">
            <a:extLst>
              <a:ext uri="{FF2B5EF4-FFF2-40B4-BE49-F238E27FC236}">
                <a16:creationId xmlns:a16="http://schemas.microsoft.com/office/drawing/2014/main" id="{A98DC4A4-ADD0-A647-94F3-F22709F344EF}"/>
              </a:ext>
            </a:extLst>
          </p:cNvPr>
          <p:cNvSpPr>
            <a:spLocks noGrp="1"/>
          </p:cNvSpPr>
          <p:nvPr>
            <p:ph idx="1"/>
          </p:nvPr>
        </p:nvSpPr>
        <p:spPr>
          <a:xfrm>
            <a:off x="4528969" y="1613647"/>
            <a:ext cx="7508602" cy="5225303"/>
          </a:xfrm>
        </p:spPr>
        <p:txBody>
          <a:bodyPr>
            <a:normAutofit fontScale="92500"/>
          </a:bodyPr>
          <a:lstStyle/>
          <a:p>
            <a:pPr algn="ctr"/>
            <a:r>
              <a:rPr lang="en-US" sz="2200" dirty="0">
                <a:solidFill>
                  <a:schemeClr val="accent2">
                    <a:lumMod val="75000"/>
                  </a:schemeClr>
                </a:solidFill>
              </a:rPr>
              <a:t>ANSHUL (21BT10006) :</a:t>
            </a:r>
            <a:r>
              <a:rPr lang="en-US" sz="2200" dirty="0"/>
              <a:t> </a:t>
            </a:r>
            <a:r>
              <a:rPr lang="en-US" sz="2200" dirty="0">
                <a:solidFill>
                  <a:schemeClr val="accent1"/>
                </a:solidFill>
              </a:rPr>
              <a:t>BASIC MODEL OF  ARDUINO TRAFFIC LIGHTS</a:t>
            </a:r>
          </a:p>
          <a:p>
            <a:pPr algn="ctr"/>
            <a:r>
              <a:rPr lang="en-US" sz="2200" dirty="0">
                <a:solidFill>
                  <a:schemeClr val="accent1"/>
                </a:solidFill>
              </a:rPr>
              <a:t>HARDWARE AND PHYSICAL MODEL OF THE PROJECT ASSISSTANCE IN</a:t>
            </a:r>
          </a:p>
          <a:p>
            <a:pPr algn="ctr"/>
            <a:r>
              <a:rPr lang="en-US" sz="2200" dirty="0">
                <a:solidFill>
                  <a:schemeClr val="accent1"/>
                </a:solidFill>
              </a:rPr>
              <a:t> CODING, EDITING AND ANIMATION,PRESENTATION(WEEK-1</a:t>
            </a:r>
            <a:r>
              <a:rPr lang="en-US" dirty="0">
                <a:solidFill>
                  <a:schemeClr val="accent1"/>
                </a:solidFill>
              </a:rPr>
              <a:t>)</a:t>
            </a:r>
          </a:p>
          <a:p>
            <a:pPr algn="r"/>
            <a:endParaRPr lang="en-US" dirty="0"/>
          </a:p>
          <a:p>
            <a:pPr algn="r"/>
            <a:r>
              <a:rPr lang="en-US" sz="2200" dirty="0">
                <a:solidFill>
                  <a:schemeClr val="bg2">
                    <a:lumMod val="50000"/>
                  </a:schemeClr>
                </a:solidFill>
              </a:rPr>
              <a:t>BUSIREDDY KRUTHIKA (21CH10019) : </a:t>
            </a:r>
            <a:r>
              <a:rPr lang="en-US" sz="2200" dirty="0">
                <a:solidFill>
                  <a:schemeClr val="accent4"/>
                </a:solidFill>
              </a:rPr>
              <a:t>SPEED DETECTION USING IR SENSORS,</a:t>
            </a:r>
          </a:p>
          <a:p>
            <a:pPr algn="r"/>
            <a:r>
              <a:rPr lang="en-US" sz="2200" dirty="0">
                <a:solidFill>
                  <a:schemeClr val="accent4"/>
                </a:solidFill>
              </a:rPr>
              <a:t> CODING, SKETCH OF THE PROJECT, LAB REPORT, SCHEMATIC DIAGRAM IN</a:t>
            </a:r>
          </a:p>
          <a:p>
            <a:pPr algn="r"/>
            <a:r>
              <a:rPr lang="en-US" sz="2200" dirty="0">
                <a:solidFill>
                  <a:schemeClr val="accent4"/>
                </a:solidFill>
              </a:rPr>
              <a:t> TINKERCAD AND PRESENTATION (WEEK-3,4)</a:t>
            </a:r>
          </a:p>
          <a:p>
            <a:pPr algn="r"/>
            <a:endParaRPr lang="en-US" sz="1800" dirty="0">
              <a:solidFill>
                <a:schemeClr val="accent4"/>
              </a:solidFill>
            </a:endParaRPr>
          </a:p>
          <a:p>
            <a:pPr algn="r"/>
            <a:r>
              <a:rPr lang="en-US" sz="2200" dirty="0">
                <a:solidFill>
                  <a:schemeClr val="bg2">
                    <a:lumMod val="50000"/>
                  </a:schemeClr>
                </a:solidFill>
              </a:rPr>
              <a:t>SHREYA SAINATH DESAI (21EC30047): </a:t>
            </a:r>
            <a:r>
              <a:rPr lang="en-US" sz="2200" dirty="0"/>
              <a:t> </a:t>
            </a:r>
            <a:r>
              <a:rPr lang="en-US" sz="2200" dirty="0">
                <a:solidFill>
                  <a:schemeClr val="accent4"/>
                </a:solidFill>
              </a:rPr>
              <a:t>CODE FOR VEHICLE DETECTION AND</a:t>
            </a:r>
          </a:p>
          <a:p>
            <a:pPr algn="r"/>
            <a:r>
              <a:rPr lang="en-US" sz="2200" dirty="0">
                <a:solidFill>
                  <a:schemeClr val="accent4"/>
                </a:solidFill>
              </a:rPr>
              <a:t> COUNTING USING OPENCV AND PYTHON, MODIFICATION AND</a:t>
            </a:r>
          </a:p>
          <a:p>
            <a:pPr algn="r"/>
            <a:r>
              <a:rPr lang="en-US" sz="2200" dirty="0">
                <a:solidFill>
                  <a:schemeClr val="accent4"/>
                </a:solidFill>
              </a:rPr>
              <a:t> COMPAILATION OF CODE OF THREE SUB-PROJECTS AND FINAL</a:t>
            </a:r>
          </a:p>
          <a:p>
            <a:pPr algn="ctr"/>
            <a:r>
              <a:rPr lang="en-US" sz="2200" dirty="0">
                <a:solidFill>
                  <a:schemeClr val="accent4"/>
                </a:solidFill>
              </a:rPr>
              <a:t> CIRCUIT,DEMONSTRATION VIDEO AND EDITING, PRESENTATION (WEEK-2</a:t>
            </a:r>
            <a:r>
              <a:rPr lang="en-US" dirty="0">
                <a:solidFill>
                  <a:schemeClr val="accent4"/>
                </a:solidFill>
              </a:rPr>
              <a:t>) </a:t>
            </a:r>
          </a:p>
        </p:txBody>
      </p:sp>
    </p:spTree>
    <p:extLst>
      <p:ext uri="{BB962C8B-B14F-4D97-AF65-F5344CB8AC3E}">
        <p14:creationId xmlns:p14="http://schemas.microsoft.com/office/powerpoint/2010/main" val="2540979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99C3-3EDC-4898-A2E4-D8ACEE6A32AA}"/>
              </a:ext>
            </a:extLst>
          </p:cNvPr>
          <p:cNvSpPr>
            <a:spLocks noGrp="1"/>
          </p:cNvSpPr>
          <p:nvPr>
            <p:ph type="title"/>
          </p:nvPr>
        </p:nvSpPr>
        <p:spPr>
          <a:xfrm>
            <a:off x="4572000" y="553120"/>
            <a:ext cx="7619999" cy="1625731"/>
          </a:xfrm>
        </p:spPr>
        <p:txBody>
          <a:bodyPr/>
          <a:lstStyle/>
          <a:p>
            <a:pPr algn="ctr"/>
            <a:r>
              <a:rPr lang="en-US" i="0" dirty="0">
                <a:solidFill>
                  <a:schemeClr val="accent1">
                    <a:lumMod val="60000"/>
                    <a:lumOff val="40000"/>
                  </a:schemeClr>
                </a:solidFill>
                <a:latin typeface="Bangla Sangam MN" panose="02000000000000000000" pitchFamily="2" charset="0"/>
                <a:cs typeface="Bangla Sangam MN" panose="02000000000000000000" pitchFamily="2" charset="0"/>
              </a:rPr>
              <a:t>Summary of the project</a:t>
            </a:r>
          </a:p>
        </p:txBody>
      </p:sp>
      <p:pic>
        <p:nvPicPr>
          <p:cNvPr id="7" name="Picture Placeholder 6">
            <a:extLst>
              <a:ext uri="{FF2B5EF4-FFF2-40B4-BE49-F238E27FC236}">
                <a16:creationId xmlns:a16="http://schemas.microsoft.com/office/drawing/2014/main" id="{F718B2F1-208E-4A1D-9716-513B0D7093E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1" y="140793"/>
            <a:ext cx="4742121" cy="3197829"/>
          </a:xfrm>
        </p:spPr>
      </p:pic>
      <p:pic>
        <p:nvPicPr>
          <p:cNvPr id="9" name="Picture Placeholder 8">
            <a:extLst>
              <a:ext uri="{FF2B5EF4-FFF2-40B4-BE49-F238E27FC236}">
                <a16:creationId xmlns:a16="http://schemas.microsoft.com/office/drawing/2014/main" id="{D8F748D4-DB82-42E3-894A-0552C0FD2AB9}"/>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5" y="3338622"/>
            <a:ext cx="5178056" cy="3485707"/>
          </a:xfrm>
        </p:spPr>
      </p:pic>
      <p:sp>
        <p:nvSpPr>
          <p:cNvPr id="3" name="Content Placeholder 2">
            <a:extLst>
              <a:ext uri="{FF2B5EF4-FFF2-40B4-BE49-F238E27FC236}">
                <a16:creationId xmlns:a16="http://schemas.microsoft.com/office/drawing/2014/main" id="{AF5130D8-AD6A-4638-9059-326759848895}"/>
              </a:ext>
            </a:extLst>
          </p:cNvPr>
          <p:cNvSpPr>
            <a:spLocks noGrp="1"/>
          </p:cNvSpPr>
          <p:nvPr>
            <p:ph idx="1"/>
          </p:nvPr>
        </p:nvSpPr>
        <p:spPr>
          <a:xfrm>
            <a:off x="5178051" y="1739707"/>
            <a:ext cx="6906763" cy="4816792"/>
          </a:xfrm>
        </p:spPr>
        <p:txBody>
          <a:bodyPr>
            <a:noAutofit/>
          </a:bodyPr>
          <a:lstStyle/>
          <a:p>
            <a:r>
              <a:rPr lang="en-US" dirty="0">
                <a:solidFill>
                  <a:schemeClr val="accent6"/>
                </a:solidFill>
                <a:latin typeface="+mj-lt"/>
              </a:rPr>
              <a:t>In this project we built an autonomous Arduino traffic lights demonstration model. Firstly, we divided this project into three sub-projects (Basic traffic lights, IR sensor and Vehicle detection). Then we ordered the hardware parts and started preparing the code. Earlier, we had an idea of using a video for detecting and counting the vehicles. But then we realized that a picture would work perfectly well. So we modified the code and made a final sketch of the working model. Finally, we have assembled all the hardware parts and made a working model of Arduino traffic lights with speed and vehicle detection features.</a:t>
            </a:r>
          </a:p>
        </p:txBody>
      </p:sp>
    </p:spTree>
    <p:extLst>
      <p:ext uri="{BB962C8B-B14F-4D97-AF65-F5344CB8AC3E}">
        <p14:creationId xmlns:p14="http://schemas.microsoft.com/office/powerpoint/2010/main" val="17902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BD4CE57B-A125-4D72-839E-A7A6A044FC38}"/>
              </a:ext>
            </a:extLst>
          </p:cNvPr>
          <p:cNvSpPr>
            <a:spLocks noGrp="1"/>
          </p:cNvSpPr>
          <p:nvPr>
            <p:ph type="subTitle" idx="1"/>
          </p:nvPr>
        </p:nvSpPr>
        <p:spPr>
          <a:xfrm>
            <a:off x="4828139" y="123093"/>
            <a:ext cx="6413602" cy="6353974"/>
          </a:xfrm>
        </p:spPr>
        <p:txBody>
          <a:bodyPr>
            <a:normAutofit fontScale="85000" lnSpcReduction="10000"/>
          </a:bodyPr>
          <a:lstStyle/>
          <a:p>
            <a:pPr marL="0" marR="0" lvl="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kumimoji="0" lang="en-US" sz="2400" b="0" i="0" u="sng" strike="noStrike" kern="1200" cap="all" spc="0" normalizeH="0" baseline="0" noProof="0" dirty="0">
                <a:ln>
                  <a:noFill/>
                </a:ln>
                <a:solidFill>
                  <a:srgbClr val="0070C0"/>
                </a:solidFill>
                <a:effectLst/>
                <a:uLnTx/>
                <a:uFillTx/>
                <a:latin typeface="Walbaum Display Light"/>
                <a:ea typeface="+mn-ea"/>
                <a:cs typeface="+mn-cs"/>
              </a:rPr>
              <a:t>TRAFFIC LIGHTS:</a:t>
            </a:r>
          </a:p>
          <a:p>
            <a:pPr marL="0" marR="0" lvl="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endParaRPr kumimoji="0" lang="en-US" sz="800" b="0" i="0" u="none" strike="noStrike" kern="1200" cap="all" spc="0" normalizeH="0" baseline="0" noProof="0" dirty="0">
              <a:ln>
                <a:noFill/>
              </a:ln>
              <a:solidFill>
                <a:srgbClr val="93767A"/>
              </a:solidFill>
              <a:effectLst/>
              <a:uLnTx/>
              <a:uFillTx/>
              <a:latin typeface="Candara" panose="020E0502030303020204" pitchFamily="34" charset="0"/>
              <a:ea typeface="+mn-ea"/>
              <a:cs typeface="+mn-cs"/>
            </a:endParaRPr>
          </a:p>
          <a:p>
            <a:pPr marL="0" marR="0" lvl="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kumimoji="0" lang="en-US" sz="1800" b="0" i="0" u="none" strike="noStrike" kern="1200" cap="all" spc="0" normalizeH="0" baseline="0" noProof="0" dirty="0">
                <a:ln>
                  <a:noFill/>
                </a:ln>
                <a:solidFill>
                  <a:srgbClr val="93767A"/>
                </a:solidFill>
                <a:effectLst/>
                <a:uLnTx/>
                <a:uFillTx/>
                <a:latin typeface="Candara" panose="020E0502030303020204" pitchFamily="34" charset="0"/>
                <a:ea typeface="+mn-ea"/>
                <a:cs typeface="+mn-cs"/>
              </a:rPr>
              <a:t>In this sub-project, we have used a Arduino uno, breadboard, LEDs (red, yellow, green),resistors and cables. Each led has an individual control pin to which digital high and </a:t>
            </a:r>
            <a:r>
              <a:rPr kumimoji="0" lang="en-US" sz="1800" b="0" i="0" u="none" strike="noStrike" kern="1200" cap="all" spc="0" normalizeH="0" baseline="0" noProof="0" dirty="0" err="1">
                <a:ln>
                  <a:noFill/>
                </a:ln>
                <a:solidFill>
                  <a:srgbClr val="93767A"/>
                </a:solidFill>
                <a:effectLst/>
                <a:uLnTx/>
                <a:uFillTx/>
                <a:latin typeface="Candara" panose="020E0502030303020204" pitchFamily="34" charset="0"/>
                <a:ea typeface="+mn-ea"/>
                <a:cs typeface="+mn-cs"/>
              </a:rPr>
              <a:t>loW</a:t>
            </a:r>
            <a:r>
              <a:rPr kumimoji="0" lang="en-US" sz="1800" b="0" i="0" u="none" strike="noStrike" kern="1200" cap="all" spc="0" normalizeH="0" baseline="0" noProof="0" dirty="0">
                <a:ln>
                  <a:noFill/>
                </a:ln>
                <a:solidFill>
                  <a:srgbClr val="93767A"/>
                </a:solidFill>
                <a:effectLst/>
                <a:uLnTx/>
                <a:uFillTx/>
                <a:latin typeface="Candara" panose="020E0502030303020204" pitchFamily="34" charset="0"/>
                <a:ea typeface="+mn-ea"/>
                <a:cs typeface="+mn-cs"/>
              </a:rPr>
              <a:t> signals were provided. </a:t>
            </a:r>
            <a:r>
              <a:rPr kumimoji="0" lang="en-US" sz="1800" b="0" i="0" u="none" strike="noStrike" kern="1200" cap="all" spc="0" normalizeH="0" baseline="0" noProof="0" dirty="0" err="1">
                <a:ln>
                  <a:noFill/>
                </a:ln>
                <a:solidFill>
                  <a:srgbClr val="93767A"/>
                </a:solidFill>
                <a:effectLst/>
                <a:uLnTx/>
                <a:uFillTx/>
                <a:latin typeface="Candara" panose="020E0502030303020204" pitchFamily="34" charset="0"/>
                <a:ea typeface="+mn-ea"/>
                <a:cs typeface="+mn-cs"/>
              </a:rPr>
              <a:t>Leds</a:t>
            </a:r>
            <a:r>
              <a:rPr kumimoji="0" lang="en-US" sz="1800" b="0" i="0" u="none" strike="noStrike" kern="1200" cap="all" spc="0" normalizeH="0" baseline="0" noProof="0" dirty="0">
                <a:ln>
                  <a:noFill/>
                </a:ln>
                <a:solidFill>
                  <a:srgbClr val="93767A"/>
                </a:solidFill>
                <a:effectLst/>
                <a:uLnTx/>
                <a:uFillTx/>
                <a:latin typeface="Candara" panose="020E0502030303020204" pitchFamily="34" charset="0"/>
                <a:ea typeface="+mn-ea"/>
                <a:cs typeface="+mn-cs"/>
              </a:rPr>
              <a:t> glow in a particular sequence given by us.</a:t>
            </a:r>
          </a:p>
          <a:p>
            <a:pPr marL="0" marR="0" lvl="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endParaRPr kumimoji="0" lang="en-US" sz="1400" b="0" i="0" u="none" strike="noStrike" kern="1200" cap="all" spc="0" normalizeH="0" baseline="0" noProof="0" dirty="0">
              <a:ln>
                <a:noFill/>
              </a:ln>
              <a:solidFill>
                <a:srgbClr val="93767A"/>
              </a:solidFill>
              <a:effectLst/>
              <a:uLnTx/>
              <a:uFillTx/>
              <a:latin typeface="Candara" panose="020E0502030303020204" pitchFamily="34" charset="0"/>
              <a:ea typeface="+mn-ea"/>
              <a:cs typeface="+mn-cs"/>
            </a:endParaRPr>
          </a:p>
          <a:p>
            <a:pPr marL="0" marR="0" lvl="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endParaRPr kumimoji="0" lang="en-US" sz="600" b="1" i="0" u="none" strike="noStrike" kern="1200" cap="all" spc="0" normalizeH="0" baseline="0" noProof="0" dirty="0">
              <a:ln>
                <a:noFill/>
              </a:ln>
              <a:solidFill>
                <a:srgbClr val="93767A"/>
              </a:solidFill>
              <a:effectLst/>
              <a:uLnTx/>
              <a:uFillTx/>
              <a:latin typeface="Univers Condensed Light"/>
              <a:ea typeface="+mn-ea"/>
              <a:cs typeface="+mn-cs"/>
            </a:endParaRPr>
          </a:p>
          <a:p>
            <a:pPr marL="0" marR="0" lvl="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kumimoji="0" lang="en-US" sz="2400" b="1" i="0" u="sng" strike="noStrike" kern="1200" cap="all" spc="0" normalizeH="0" baseline="0" noProof="0" dirty="0">
                <a:ln>
                  <a:noFill/>
                </a:ln>
                <a:solidFill>
                  <a:srgbClr val="0070C0"/>
                </a:solidFill>
                <a:effectLst/>
                <a:uLnTx/>
                <a:uFillTx/>
                <a:latin typeface="Walbaum Display Light"/>
                <a:ea typeface="+mn-ea"/>
                <a:cs typeface="+mn-cs"/>
              </a:rPr>
              <a:t>IR sensor :</a:t>
            </a:r>
          </a:p>
          <a:p>
            <a:pPr marL="0" marR="0" lvl="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kumimoji="0" lang="en-US" sz="1800" b="0" i="0" u="none" strike="noStrike" kern="1200" cap="all" spc="0" normalizeH="0" baseline="0" noProof="0" dirty="0">
                <a:ln>
                  <a:noFill/>
                </a:ln>
                <a:solidFill>
                  <a:srgbClr val="93767A"/>
                </a:solidFill>
                <a:effectLst/>
                <a:uLnTx/>
                <a:uFillTx/>
                <a:latin typeface="Candara" panose="020E0502030303020204" pitchFamily="34" charset="0"/>
                <a:ea typeface="+mn-ea"/>
                <a:cs typeface="+mn-cs"/>
              </a:rPr>
              <a:t>In this sub-project we have used a Arduino uno, breadboard, </a:t>
            </a:r>
            <a:r>
              <a:rPr kumimoji="0" lang="en-US" sz="1800" b="0" i="0" u="none" strike="noStrike" kern="1200" cap="all" spc="0" normalizeH="0" baseline="0" noProof="0" dirty="0" err="1">
                <a:ln>
                  <a:noFill/>
                </a:ln>
                <a:solidFill>
                  <a:srgbClr val="93767A"/>
                </a:solidFill>
                <a:effectLst/>
                <a:uLnTx/>
                <a:uFillTx/>
                <a:latin typeface="Candara" panose="020E0502030303020204" pitchFamily="34" charset="0"/>
                <a:ea typeface="+mn-ea"/>
                <a:cs typeface="+mn-cs"/>
              </a:rPr>
              <a:t>ir</a:t>
            </a:r>
            <a:r>
              <a:rPr kumimoji="0" lang="en-US" sz="1800" b="0" i="0" u="none" strike="noStrike" kern="1200" cap="all" spc="0" normalizeH="0" baseline="0" noProof="0" dirty="0">
                <a:ln>
                  <a:noFill/>
                </a:ln>
                <a:solidFill>
                  <a:srgbClr val="93767A"/>
                </a:solidFill>
                <a:effectLst/>
                <a:uLnTx/>
                <a:uFillTx/>
                <a:latin typeface="Candara" panose="020E0502030303020204" pitchFamily="34" charset="0"/>
                <a:ea typeface="+mn-ea"/>
                <a:cs typeface="+mn-cs"/>
              </a:rPr>
              <a:t> sensors and connecting wires. First, two digital </a:t>
            </a:r>
            <a:r>
              <a:rPr kumimoji="0" lang="en-US" sz="1800" b="0" i="0" u="none" strike="noStrike" kern="1200" cap="all" spc="0" normalizeH="0" baseline="0" noProof="0" dirty="0" err="1">
                <a:ln>
                  <a:noFill/>
                </a:ln>
                <a:solidFill>
                  <a:srgbClr val="93767A"/>
                </a:solidFill>
                <a:effectLst/>
                <a:uLnTx/>
                <a:uFillTx/>
                <a:latin typeface="Candara" panose="020E0502030303020204" pitchFamily="34" charset="0"/>
                <a:ea typeface="+mn-ea"/>
                <a:cs typeface="+mn-cs"/>
              </a:rPr>
              <a:t>ir</a:t>
            </a:r>
            <a:r>
              <a:rPr kumimoji="0" lang="en-US" sz="1800" b="0" i="0" u="none" strike="noStrike" kern="1200" cap="all" spc="0" normalizeH="0" baseline="0" noProof="0" dirty="0">
                <a:ln>
                  <a:noFill/>
                </a:ln>
                <a:solidFill>
                  <a:srgbClr val="93767A"/>
                </a:solidFill>
                <a:effectLst/>
                <a:uLnTx/>
                <a:uFillTx/>
                <a:latin typeface="Candara" panose="020E0502030303020204" pitchFamily="34" charset="0"/>
                <a:ea typeface="+mn-ea"/>
                <a:cs typeface="+mn-cs"/>
              </a:rPr>
              <a:t> sensors consisting of </a:t>
            </a:r>
            <a:r>
              <a:rPr kumimoji="0" lang="en-US" sz="1800" b="0" i="0" u="none" strike="noStrike" kern="1200" cap="all" spc="0" normalizeH="0" baseline="0" noProof="0" dirty="0" err="1">
                <a:ln>
                  <a:noFill/>
                </a:ln>
                <a:solidFill>
                  <a:srgbClr val="93767A"/>
                </a:solidFill>
                <a:effectLst/>
                <a:uLnTx/>
                <a:uFillTx/>
                <a:latin typeface="Candara" panose="020E0502030303020204" pitchFamily="34" charset="0"/>
                <a:ea typeface="+mn-ea"/>
                <a:cs typeface="+mn-cs"/>
              </a:rPr>
              <a:t>ir</a:t>
            </a:r>
            <a:r>
              <a:rPr kumimoji="0" lang="en-US" sz="1800" b="0" i="0" u="none" strike="noStrike" kern="1200" cap="all" spc="0" normalizeH="0" baseline="0" noProof="0" dirty="0">
                <a:ln>
                  <a:noFill/>
                </a:ln>
                <a:solidFill>
                  <a:srgbClr val="93767A"/>
                </a:solidFill>
                <a:effectLst/>
                <a:uLnTx/>
                <a:uFillTx/>
                <a:latin typeface="Candara" panose="020E0502030303020204" pitchFamily="34" charset="0"/>
                <a:ea typeface="+mn-ea"/>
                <a:cs typeface="+mn-cs"/>
              </a:rPr>
              <a:t> transmitter and receiver were set up. </a:t>
            </a:r>
            <a:r>
              <a:rPr kumimoji="0" lang="en-US" sz="1800" b="0" i="0" u="none" strike="noStrike" kern="1200" cap="all" spc="0" normalizeH="0" baseline="0" noProof="0" dirty="0" err="1">
                <a:ln>
                  <a:noFill/>
                </a:ln>
                <a:solidFill>
                  <a:srgbClr val="93767A"/>
                </a:solidFill>
                <a:effectLst/>
                <a:uLnTx/>
                <a:uFillTx/>
                <a:latin typeface="Candara" panose="020E0502030303020204" pitchFamily="34" charset="0"/>
                <a:ea typeface="+mn-ea"/>
                <a:cs typeface="+mn-cs"/>
              </a:rPr>
              <a:t>Ir</a:t>
            </a:r>
            <a:r>
              <a:rPr kumimoji="0" lang="en-US" sz="1800" b="0" i="0" u="none" strike="noStrike" kern="1200" cap="all" spc="0" normalizeH="0" baseline="0" noProof="0" dirty="0">
                <a:ln>
                  <a:noFill/>
                </a:ln>
                <a:solidFill>
                  <a:srgbClr val="93767A"/>
                </a:solidFill>
                <a:effectLst/>
                <a:uLnTx/>
                <a:uFillTx/>
                <a:latin typeface="Candara" panose="020E0502030303020204" pitchFamily="34" charset="0"/>
                <a:ea typeface="+mn-ea"/>
                <a:cs typeface="+mn-cs"/>
              </a:rPr>
              <a:t> transmitter will emit radiations and path traced by radiations will give all the information. Code was uploaded to the Arduino and we were able to get the speed of  A car. </a:t>
            </a:r>
          </a:p>
          <a:p>
            <a:pPr marL="0" marR="0" lvl="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endParaRPr kumimoji="0" lang="en-US" sz="1400" b="0" i="0" u="none" strike="noStrike" kern="1200" cap="all" spc="0" normalizeH="0" baseline="0" noProof="0" dirty="0">
              <a:ln>
                <a:noFill/>
              </a:ln>
              <a:solidFill>
                <a:srgbClr val="93767A"/>
              </a:solidFill>
              <a:effectLst/>
              <a:uLnTx/>
              <a:uFillTx/>
              <a:latin typeface="Candara" panose="020E0502030303020204" pitchFamily="34" charset="0"/>
              <a:ea typeface="+mn-ea"/>
              <a:cs typeface="+mn-cs"/>
            </a:endParaRPr>
          </a:p>
          <a:p>
            <a:pPr marL="0" marR="0" lvl="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kumimoji="0" lang="en-US" sz="2400" b="1" i="0" u="sng" strike="noStrike" kern="1200" cap="all" spc="0" normalizeH="0" baseline="0" noProof="0" dirty="0">
                <a:ln>
                  <a:noFill/>
                </a:ln>
                <a:solidFill>
                  <a:srgbClr val="0070C0"/>
                </a:solidFill>
                <a:effectLst/>
                <a:uLnTx/>
                <a:uFillTx/>
                <a:latin typeface="Walbaum Display Light"/>
                <a:ea typeface="+mn-ea"/>
                <a:cs typeface="+mn-cs"/>
              </a:rPr>
              <a:t>Vehicle detection :</a:t>
            </a:r>
          </a:p>
          <a:p>
            <a:pPr marL="0" marR="0" lvl="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kumimoji="0" lang="en-US" sz="1800" b="0" i="0" u="none" strike="noStrike" kern="1200" cap="all" spc="0" normalizeH="0" baseline="0" noProof="0" dirty="0">
                <a:ln>
                  <a:noFill/>
                </a:ln>
                <a:solidFill>
                  <a:srgbClr val="93767A"/>
                </a:solidFill>
                <a:effectLst/>
                <a:uLnTx/>
                <a:uFillTx/>
                <a:latin typeface="Candara" panose="020E0502030303020204" pitchFamily="34" charset="0"/>
                <a:ea typeface="+mn-ea"/>
                <a:cs typeface="+mn-cs"/>
              </a:rPr>
              <a:t>IN THIS SUB-PROJECT, WE HAVE USED THE OPENCV SOFTWARE AND SPECIFICALLY HAAR CASCADE CLASSIFIER ALONG WITH PYTHON TO DETECT AND COUNT THE NUMBER OF VEHICLES. WE HAVE USED A CAMERA WHICH TAKES PICTURE 5 SECS BEFORE THE START OF THE GREEN LIGHT AND SENT IT TO THE COMPUTER.THEN THE COMPUTER RAN THE CODE, DETECTED AND COUNTED THE NUMBER OF VEHICLES AND SENT IT BACK TO THE ARDUINO.</a:t>
            </a:r>
          </a:p>
          <a:p>
            <a:endParaRPr lang="en-US" dirty="0"/>
          </a:p>
        </p:txBody>
      </p:sp>
      <p:pic>
        <p:nvPicPr>
          <p:cNvPr id="9" name="Picture Placeholder 8" descr="A picture containing blue glass buildings with reflection">
            <a:extLst>
              <a:ext uri="{FF2B5EF4-FFF2-40B4-BE49-F238E27FC236}">
                <a16:creationId xmlns:a16="http://schemas.microsoft.com/office/drawing/2014/main" id="{EB5E1FEF-1282-4779-83BA-2F3F6D476B6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6822" y="0"/>
            <a:ext cx="4811317" cy="6857998"/>
          </a:xfrm>
        </p:spPr>
      </p:pic>
    </p:spTree>
    <p:extLst>
      <p:ext uri="{BB962C8B-B14F-4D97-AF65-F5344CB8AC3E}">
        <p14:creationId xmlns:p14="http://schemas.microsoft.com/office/powerpoint/2010/main" val="718815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D2A-2EC1-4055-AE20-4A35A1794F1C}"/>
              </a:ext>
            </a:extLst>
          </p:cNvPr>
          <p:cNvSpPr>
            <a:spLocks noGrp="1"/>
          </p:cNvSpPr>
          <p:nvPr>
            <p:ph type="title"/>
          </p:nvPr>
        </p:nvSpPr>
        <p:spPr>
          <a:xfrm>
            <a:off x="-837366" y="204428"/>
            <a:ext cx="10617157" cy="1001786"/>
          </a:xfrm>
        </p:spPr>
        <p:txBody>
          <a:bodyPr>
            <a:noAutofit/>
          </a:bodyPr>
          <a:lstStyle/>
          <a:p>
            <a:pPr algn="ctr"/>
            <a:r>
              <a:rPr lang="en-US" sz="3200" b="1" i="0" u="sng" dirty="0">
                <a:latin typeface="+mn-lt"/>
              </a:rPr>
              <a:t>SCHEMATIC OF THE </a:t>
            </a:r>
            <a:r>
              <a:rPr lang="en-IN" sz="3200" b="1" i="0" u="sng" dirty="0">
                <a:latin typeface="+mn-lt"/>
              </a:rPr>
              <a:t>PROJECT </a:t>
            </a:r>
            <a:endParaRPr lang="en-US" sz="3200" b="1" i="0" u="sng" dirty="0">
              <a:latin typeface="+mn-lt"/>
            </a:endParaRPr>
          </a:p>
        </p:txBody>
      </p:sp>
      <p:pic>
        <p:nvPicPr>
          <p:cNvPr id="21" name="Picture 20">
            <a:extLst>
              <a:ext uri="{FF2B5EF4-FFF2-40B4-BE49-F238E27FC236}">
                <a16:creationId xmlns:a16="http://schemas.microsoft.com/office/drawing/2014/main" id="{1DD00EEB-5238-48F2-B78C-F14B726C8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2867" y="3922005"/>
            <a:ext cx="2128259" cy="1567349"/>
          </a:xfrm>
          <a:prstGeom prst="rect">
            <a:avLst/>
          </a:prstGeom>
        </p:spPr>
      </p:pic>
      <p:sp>
        <p:nvSpPr>
          <p:cNvPr id="26" name="TextBox 25">
            <a:extLst>
              <a:ext uri="{FF2B5EF4-FFF2-40B4-BE49-F238E27FC236}">
                <a16:creationId xmlns:a16="http://schemas.microsoft.com/office/drawing/2014/main" id="{2DA8CF42-03AA-46A0-8F63-3D58B13F816F}"/>
              </a:ext>
            </a:extLst>
          </p:cNvPr>
          <p:cNvSpPr txBox="1"/>
          <p:nvPr/>
        </p:nvSpPr>
        <p:spPr>
          <a:xfrm>
            <a:off x="7433483" y="3371674"/>
            <a:ext cx="1934935"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Univers Condensed Light"/>
                <a:ea typeface="+mn-ea"/>
                <a:cs typeface="+mn-cs"/>
              </a:rPr>
              <a:t>THE CAMERA INSTALLED AT THE TRAFFIC LIGHT TAKES A PICTURE OF THE CARS AT THE SIGNAL BEFORE THE BEGINNING OF THE GREEN SIGNAL</a:t>
            </a:r>
          </a:p>
        </p:txBody>
      </p:sp>
      <p:pic>
        <p:nvPicPr>
          <p:cNvPr id="29" name="Picture 28">
            <a:extLst>
              <a:ext uri="{FF2B5EF4-FFF2-40B4-BE49-F238E27FC236}">
                <a16:creationId xmlns:a16="http://schemas.microsoft.com/office/drawing/2014/main" id="{396E3D47-11AE-4C44-B9AE-9F870D25D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37" y="2507257"/>
            <a:ext cx="2581635" cy="2057687"/>
          </a:xfrm>
          <a:prstGeom prst="rect">
            <a:avLst/>
          </a:prstGeom>
        </p:spPr>
      </p:pic>
      <p:pic>
        <p:nvPicPr>
          <p:cNvPr id="31" name="Picture 30">
            <a:extLst>
              <a:ext uri="{FF2B5EF4-FFF2-40B4-BE49-F238E27FC236}">
                <a16:creationId xmlns:a16="http://schemas.microsoft.com/office/drawing/2014/main" id="{B6D8A132-7AF1-42E5-9DA1-3F42C6543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7337" y="5578359"/>
            <a:ext cx="1815538" cy="629443"/>
          </a:xfrm>
          <a:prstGeom prst="rect">
            <a:avLst/>
          </a:prstGeom>
        </p:spPr>
      </p:pic>
      <p:pic>
        <p:nvPicPr>
          <p:cNvPr id="33" name="Picture 32">
            <a:extLst>
              <a:ext uri="{FF2B5EF4-FFF2-40B4-BE49-F238E27FC236}">
                <a16:creationId xmlns:a16="http://schemas.microsoft.com/office/drawing/2014/main" id="{5F1BBACC-E7D9-4EA7-B3BC-197244306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7337" y="4789807"/>
            <a:ext cx="1744319" cy="604752"/>
          </a:xfrm>
          <a:prstGeom prst="rect">
            <a:avLst/>
          </a:prstGeom>
        </p:spPr>
      </p:pic>
      <p:cxnSp>
        <p:nvCxnSpPr>
          <p:cNvPr id="42" name="Connector: Elbow 41">
            <a:extLst>
              <a:ext uri="{FF2B5EF4-FFF2-40B4-BE49-F238E27FC236}">
                <a16:creationId xmlns:a16="http://schemas.microsoft.com/office/drawing/2014/main" id="{EE38A4AF-115E-4DBB-884C-AD0D89AE46C5}"/>
              </a:ext>
            </a:extLst>
          </p:cNvPr>
          <p:cNvCxnSpPr>
            <a:cxnSpLocks/>
          </p:cNvCxnSpPr>
          <p:nvPr/>
        </p:nvCxnSpPr>
        <p:spPr>
          <a:xfrm rot="10800000" flipV="1">
            <a:off x="5469913" y="3280040"/>
            <a:ext cx="12700" cy="2629636"/>
          </a:xfrm>
          <a:prstGeom prst="bentConnector3">
            <a:avLst>
              <a:gd name="adj1" fmla="val 2196331"/>
            </a:avLst>
          </a:prstGeom>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D57C50F1-7C4B-4EB7-B980-C82BA3778579}"/>
              </a:ext>
            </a:extLst>
          </p:cNvPr>
          <p:cNvCxnSpPr>
            <a:cxnSpLocks/>
          </p:cNvCxnSpPr>
          <p:nvPr/>
        </p:nvCxnSpPr>
        <p:spPr>
          <a:xfrm rot="10800000" flipV="1">
            <a:off x="6085260" y="2492952"/>
            <a:ext cx="12700" cy="2629636"/>
          </a:xfrm>
          <a:prstGeom prst="bentConnector3">
            <a:avLst>
              <a:gd name="adj1" fmla="val 6555961"/>
            </a:avLst>
          </a:prstGeom>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397E92DB-57FC-45D9-8B85-A963842853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9912" y="1331429"/>
            <a:ext cx="1506971" cy="2003673"/>
          </a:xfrm>
          <a:prstGeom prst="rect">
            <a:avLst/>
          </a:prstGeom>
        </p:spPr>
      </p:pic>
      <p:sp>
        <p:nvSpPr>
          <p:cNvPr id="66" name="TextBox 65">
            <a:extLst>
              <a:ext uri="{FF2B5EF4-FFF2-40B4-BE49-F238E27FC236}">
                <a16:creationId xmlns:a16="http://schemas.microsoft.com/office/drawing/2014/main" id="{55852485-5C13-4355-8E34-6A4F49722398}"/>
              </a:ext>
            </a:extLst>
          </p:cNvPr>
          <p:cNvSpPr txBox="1"/>
          <p:nvPr/>
        </p:nvSpPr>
        <p:spPr>
          <a:xfrm>
            <a:off x="5907326" y="6166044"/>
            <a:ext cx="12643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prstClr val="black"/>
                </a:solidFill>
                <a:effectLst/>
                <a:uLnTx/>
                <a:uFillTx/>
                <a:latin typeface="Univers Condensed Light"/>
                <a:ea typeface="+mn-ea"/>
                <a:cs typeface="+mn-cs"/>
              </a:rPr>
              <a:t>IR SENSORS</a:t>
            </a:r>
          </a:p>
        </p:txBody>
      </p:sp>
      <p:sp>
        <p:nvSpPr>
          <p:cNvPr id="67" name="TextBox 66">
            <a:extLst>
              <a:ext uri="{FF2B5EF4-FFF2-40B4-BE49-F238E27FC236}">
                <a16:creationId xmlns:a16="http://schemas.microsoft.com/office/drawing/2014/main" id="{4E27E073-6D43-42C6-81FD-1D2B563073F1}"/>
              </a:ext>
            </a:extLst>
          </p:cNvPr>
          <p:cNvSpPr txBox="1"/>
          <p:nvPr/>
        </p:nvSpPr>
        <p:spPr>
          <a:xfrm>
            <a:off x="5424961" y="3339868"/>
            <a:ext cx="174431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prstClr val="black"/>
                </a:solidFill>
                <a:effectLst/>
                <a:uLnTx/>
                <a:uFillTx/>
                <a:latin typeface="Univers Condensed Light"/>
                <a:ea typeface="+mn-ea"/>
                <a:cs typeface="+mn-cs"/>
              </a:rPr>
              <a:t>TRAFFIC LIGHTS</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b="1" u="sng" dirty="0">
                <a:solidFill>
                  <a:prstClr val="black"/>
                </a:solidFill>
                <a:latin typeface="Univers Condensed Light"/>
              </a:rPr>
              <a:t>(ARDUINO SETUP)</a:t>
            </a:r>
            <a:endParaRPr kumimoji="0" lang="en-IN" sz="1800" b="1" i="0" u="sng" strike="noStrike" kern="1200" cap="none" spc="0" normalizeH="0" baseline="0" noProof="0" dirty="0">
              <a:ln>
                <a:noFill/>
              </a:ln>
              <a:solidFill>
                <a:prstClr val="black"/>
              </a:solidFill>
              <a:effectLst/>
              <a:uLnTx/>
              <a:uFillTx/>
              <a:latin typeface="Univers Condensed Light"/>
              <a:ea typeface="+mn-ea"/>
              <a:cs typeface="+mn-cs"/>
            </a:endParaRPr>
          </a:p>
        </p:txBody>
      </p:sp>
      <p:sp>
        <p:nvSpPr>
          <p:cNvPr id="68" name="TextBox 67">
            <a:extLst>
              <a:ext uri="{FF2B5EF4-FFF2-40B4-BE49-F238E27FC236}">
                <a16:creationId xmlns:a16="http://schemas.microsoft.com/office/drawing/2014/main" id="{04790E7C-5489-4AD9-A3A5-221B94C6ABA7}"/>
              </a:ext>
            </a:extLst>
          </p:cNvPr>
          <p:cNvSpPr txBox="1"/>
          <p:nvPr/>
        </p:nvSpPr>
        <p:spPr>
          <a:xfrm>
            <a:off x="673422" y="4521014"/>
            <a:ext cx="18781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prstClr val="black"/>
                </a:solidFill>
                <a:effectLst/>
                <a:uLnTx/>
                <a:uFillTx/>
                <a:latin typeface="Univers Condensed Light"/>
                <a:ea typeface="+mn-ea"/>
                <a:cs typeface="+mn-cs"/>
              </a:rPr>
              <a:t>LOCAL COMPUTER </a:t>
            </a:r>
          </a:p>
        </p:txBody>
      </p:sp>
      <p:cxnSp>
        <p:nvCxnSpPr>
          <p:cNvPr id="75" name="Connector: Elbow 74">
            <a:extLst>
              <a:ext uri="{FF2B5EF4-FFF2-40B4-BE49-F238E27FC236}">
                <a16:creationId xmlns:a16="http://schemas.microsoft.com/office/drawing/2014/main" id="{19A0210F-DE78-4F5C-9938-503E38F242AF}"/>
              </a:ext>
            </a:extLst>
          </p:cNvPr>
          <p:cNvCxnSpPr>
            <a:cxnSpLocks/>
          </p:cNvCxnSpPr>
          <p:nvPr/>
        </p:nvCxnSpPr>
        <p:spPr>
          <a:xfrm rot="10800000">
            <a:off x="9043332" y="4124686"/>
            <a:ext cx="949535" cy="607234"/>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DC914922-9802-4EBA-8E6F-6309B1798069}"/>
              </a:ext>
            </a:extLst>
          </p:cNvPr>
          <p:cNvCxnSpPr>
            <a:cxnSpLocks/>
          </p:cNvCxnSpPr>
          <p:nvPr/>
        </p:nvCxnSpPr>
        <p:spPr>
          <a:xfrm rot="10800000">
            <a:off x="6987275" y="3010982"/>
            <a:ext cx="493208" cy="699856"/>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C7055F90-449D-4F80-815F-70AFDF4DD464}"/>
              </a:ext>
            </a:extLst>
          </p:cNvPr>
          <p:cNvSpPr txBox="1"/>
          <p:nvPr/>
        </p:nvSpPr>
        <p:spPr>
          <a:xfrm>
            <a:off x="2841904" y="2651888"/>
            <a:ext cx="1679300"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Univers Condensed Light"/>
                <a:ea typeface="+mn-ea"/>
                <a:cs typeface="+mn-cs"/>
              </a:rPr>
              <a:t>SENDS</a:t>
            </a:r>
            <a:r>
              <a:rPr kumimoji="0" lang="en-IN" sz="1400" b="0" i="1" u="none" strike="noStrike" kern="1200" cap="none" spc="0" normalizeH="0" baseline="0" noProof="0" dirty="0">
                <a:ln>
                  <a:noFill/>
                </a:ln>
                <a:solidFill>
                  <a:prstClr val="black"/>
                </a:solidFill>
                <a:effectLst/>
                <a:uLnTx/>
                <a:uFillTx/>
                <a:latin typeface="Univers Condensed Light"/>
                <a:ea typeface="+mn-ea"/>
                <a:cs typeface="+mn-cs"/>
              </a:rPr>
              <a:t> </a:t>
            </a:r>
            <a:r>
              <a:rPr kumimoji="0" lang="en-IN" sz="1400" b="0" i="0" u="none" strike="noStrike" kern="1200" cap="none" spc="0" normalizeH="0" baseline="0" noProof="0" dirty="0">
                <a:ln>
                  <a:noFill/>
                </a:ln>
                <a:solidFill>
                  <a:prstClr val="black"/>
                </a:solidFill>
                <a:effectLst/>
                <a:uLnTx/>
                <a:uFillTx/>
                <a:latin typeface="Univers Condensed Light"/>
                <a:ea typeface="+mn-ea"/>
                <a:cs typeface="+mn-cs"/>
              </a:rPr>
              <a:t>THE PICTURE TO THE LOCAL COMPUTER </a:t>
            </a:r>
          </a:p>
        </p:txBody>
      </p:sp>
      <p:sp>
        <p:nvSpPr>
          <p:cNvPr id="92" name="TextBox 91">
            <a:extLst>
              <a:ext uri="{FF2B5EF4-FFF2-40B4-BE49-F238E27FC236}">
                <a16:creationId xmlns:a16="http://schemas.microsoft.com/office/drawing/2014/main" id="{CDB3A45F-5057-407E-B7D3-43898B6FD2C6}"/>
              </a:ext>
            </a:extLst>
          </p:cNvPr>
          <p:cNvSpPr txBox="1"/>
          <p:nvPr/>
        </p:nvSpPr>
        <p:spPr>
          <a:xfrm>
            <a:off x="82337" y="1833021"/>
            <a:ext cx="2663972"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Univers Condensed Light"/>
                <a:ea typeface="+mn-ea"/>
                <a:cs typeface="+mn-cs"/>
              </a:rPr>
              <a:t>DETECTS AND COUNTS THE NUMBER OF VEHICLES. CALCULATES THE TIME REQUIRED BY THEM TO CROSS THE SIGNALING </a:t>
            </a:r>
          </a:p>
        </p:txBody>
      </p:sp>
      <p:cxnSp>
        <p:nvCxnSpPr>
          <p:cNvPr id="93" name="Connector: Elbow 92">
            <a:extLst>
              <a:ext uri="{FF2B5EF4-FFF2-40B4-BE49-F238E27FC236}">
                <a16:creationId xmlns:a16="http://schemas.microsoft.com/office/drawing/2014/main" id="{C53EFED2-B818-4C61-A29B-22D1C01A4385}"/>
              </a:ext>
            </a:extLst>
          </p:cNvPr>
          <p:cNvCxnSpPr>
            <a:cxnSpLocks/>
          </p:cNvCxnSpPr>
          <p:nvPr/>
        </p:nvCxnSpPr>
        <p:spPr>
          <a:xfrm rot="10800000" flipV="1">
            <a:off x="2452640" y="2405639"/>
            <a:ext cx="3001773" cy="984912"/>
          </a:xfrm>
          <a:prstGeom prst="bentConnector3">
            <a:avLst>
              <a:gd name="adj1" fmla="val 3407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72DD66D6-8B2E-4478-A7AC-2DDE26F02FB5}"/>
              </a:ext>
            </a:extLst>
          </p:cNvPr>
          <p:cNvCxnSpPr>
            <a:cxnSpLocks/>
          </p:cNvCxnSpPr>
          <p:nvPr/>
        </p:nvCxnSpPr>
        <p:spPr>
          <a:xfrm flipV="1">
            <a:off x="2707763" y="2044225"/>
            <a:ext cx="2757610" cy="310823"/>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A66595DD-39E4-416B-AF34-B8E5045C64C6}"/>
              </a:ext>
            </a:extLst>
          </p:cNvPr>
          <p:cNvSpPr txBox="1"/>
          <p:nvPr/>
        </p:nvSpPr>
        <p:spPr>
          <a:xfrm>
            <a:off x="3492264" y="1563220"/>
            <a:ext cx="195789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Univers Condensed Light"/>
                <a:ea typeface="+mn-ea"/>
                <a:cs typeface="+mn-cs"/>
              </a:rPr>
              <a:t>SENDS THE GREEN LIGHT TIME TO THE SIGNAL</a:t>
            </a:r>
          </a:p>
        </p:txBody>
      </p:sp>
      <p:cxnSp>
        <p:nvCxnSpPr>
          <p:cNvPr id="126" name="Connector: Elbow 125">
            <a:extLst>
              <a:ext uri="{FF2B5EF4-FFF2-40B4-BE49-F238E27FC236}">
                <a16:creationId xmlns:a16="http://schemas.microsoft.com/office/drawing/2014/main" id="{68487B0E-59E0-49A7-B708-D4219A03736F}"/>
              </a:ext>
            </a:extLst>
          </p:cNvPr>
          <p:cNvCxnSpPr>
            <a:cxnSpLocks/>
          </p:cNvCxnSpPr>
          <p:nvPr/>
        </p:nvCxnSpPr>
        <p:spPr>
          <a:xfrm flipV="1">
            <a:off x="898557" y="1195306"/>
            <a:ext cx="7502393" cy="645590"/>
          </a:xfrm>
          <a:prstGeom prst="bentConnector3">
            <a:avLst>
              <a:gd name="adj1" fmla="val 35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1B86A08E-0143-4BCE-9057-0D0BC5E030BC}"/>
              </a:ext>
            </a:extLst>
          </p:cNvPr>
          <p:cNvSpPr txBox="1"/>
          <p:nvPr/>
        </p:nvSpPr>
        <p:spPr>
          <a:xfrm>
            <a:off x="8206216" y="973864"/>
            <a:ext cx="2934858"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Univers Condensed Light"/>
                <a:ea typeface="+mn-ea"/>
                <a:cs typeface="+mn-cs"/>
              </a:rPr>
              <a:t>SENDS THE RED LIGHT TIME TO THE OTHER SIGNALS AT THE SAME JUNCTION SO THAT ALL OF THEM CAN BE IN SYNC</a:t>
            </a:r>
          </a:p>
        </p:txBody>
      </p:sp>
      <p:cxnSp>
        <p:nvCxnSpPr>
          <p:cNvPr id="139" name="Connector: Elbow 138">
            <a:extLst>
              <a:ext uri="{FF2B5EF4-FFF2-40B4-BE49-F238E27FC236}">
                <a16:creationId xmlns:a16="http://schemas.microsoft.com/office/drawing/2014/main" id="{B85C7FF8-4798-4EF5-831F-9B34954D8D60}"/>
              </a:ext>
            </a:extLst>
          </p:cNvPr>
          <p:cNvCxnSpPr>
            <a:cxnSpLocks/>
            <a:stCxn id="66" idx="1"/>
          </p:cNvCxnSpPr>
          <p:nvPr/>
        </p:nvCxnSpPr>
        <p:spPr>
          <a:xfrm rot="10800000">
            <a:off x="1387690" y="4836192"/>
            <a:ext cx="4519637" cy="1514518"/>
          </a:xfrm>
          <a:prstGeom prst="bentConnector3">
            <a:avLst>
              <a:gd name="adj1" fmla="val 100115"/>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EB0E5FA5-8E2B-417D-BC4F-EB06461BF9CE}"/>
              </a:ext>
            </a:extLst>
          </p:cNvPr>
          <p:cNvSpPr txBox="1"/>
          <p:nvPr/>
        </p:nvSpPr>
        <p:spPr>
          <a:xfrm>
            <a:off x="7004906" y="5177140"/>
            <a:ext cx="1603683"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Univers Condensed Light"/>
                <a:ea typeface="+mn-ea"/>
                <a:cs typeface="+mn-cs"/>
              </a:rPr>
              <a:t>CHECKS THE SPEED OF VEHICLES PASSING BY IT</a:t>
            </a:r>
          </a:p>
        </p:txBody>
      </p:sp>
      <p:sp>
        <p:nvSpPr>
          <p:cNvPr id="152" name="TextBox 151">
            <a:extLst>
              <a:ext uri="{FF2B5EF4-FFF2-40B4-BE49-F238E27FC236}">
                <a16:creationId xmlns:a16="http://schemas.microsoft.com/office/drawing/2014/main" id="{F206E3D9-1E31-4924-B9A0-2122151B47A8}"/>
              </a:ext>
            </a:extLst>
          </p:cNvPr>
          <p:cNvSpPr txBox="1"/>
          <p:nvPr/>
        </p:nvSpPr>
        <p:spPr>
          <a:xfrm>
            <a:off x="1363437" y="5172518"/>
            <a:ext cx="2723131"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Univers Condensed Light"/>
                <a:ea typeface="+mn-ea"/>
                <a:cs typeface="+mn-cs"/>
              </a:rPr>
              <a:t>SENDS A SIGNAL TO THE COMPUTER IF IT DETECTS A VEHICLE GOING ABOVE SPEED LIMITS SO THAT THE TRAFFIC POLICE CAN GET ALERT </a:t>
            </a:r>
          </a:p>
        </p:txBody>
      </p:sp>
    </p:spTree>
    <p:extLst>
      <p:ext uri="{BB962C8B-B14F-4D97-AF65-F5344CB8AC3E}">
        <p14:creationId xmlns:p14="http://schemas.microsoft.com/office/powerpoint/2010/main" val="1128808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D2A-2EC1-4055-AE20-4A35A1794F1C}"/>
              </a:ext>
            </a:extLst>
          </p:cNvPr>
          <p:cNvSpPr>
            <a:spLocks noGrp="1"/>
          </p:cNvSpPr>
          <p:nvPr>
            <p:ph type="title"/>
          </p:nvPr>
        </p:nvSpPr>
        <p:spPr>
          <a:xfrm>
            <a:off x="839788" y="263770"/>
            <a:ext cx="9824668" cy="1588477"/>
          </a:xfrm>
        </p:spPr>
        <p:txBody>
          <a:bodyPr>
            <a:normAutofit fontScale="90000"/>
          </a:bodyPr>
          <a:lstStyle/>
          <a:p>
            <a:pPr algn="ctr"/>
            <a:r>
              <a:rPr lang="en-US" i="0" dirty="0">
                <a:solidFill>
                  <a:schemeClr val="tx2">
                    <a:lumMod val="50000"/>
                    <a:lumOff val="50000"/>
                  </a:schemeClr>
                </a:solidFill>
                <a:latin typeface="Bangla Sangam MN" panose="02000000000000000000" pitchFamily="2" charset="0"/>
                <a:cs typeface="Bangla Sangam MN" panose="02000000000000000000" pitchFamily="2" charset="0"/>
              </a:rPr>
              <a:t>               </a:t>
            </a:r>
            <a:r>
              <a:rPr lang="en-US" i="0" dirty="0">
                <a:solidFill>
                  <a:schemeClr val="tx2">
                    <a:lumMod val="90000"/>
                    <a:lumOff val="10000"/>
                  </a:schemeClr>
                </a:solidFill>
                <a:latin typeface="Bangla Sangam MN" panose="02000000000000000000" pitchFamily="2" charset="0"/>
                <a:cs typeface="Bangla Sangam MN" panose="02000000000000000000" pitchFamily="2" charset="0"/>
              </a:rPr>
              <a:t>FINAL CODE </a:t>
            </a:r>
            <a:r>
              <a:rPr kumimoji="0" lang="en-US" sz="1300" b="0" i="0" u="none" strike="noStrike" kern="1200" cap="none" spc="0" normalizeH="0" baseline="0" noProof="0" dirty="0">
                <a:ln>
                  <a:noFill/>
                </a:ln>
                <a:solidFill>
                  <a:schemeClr val="tx2">
                    <a:lumMod val="90000"/>
                    <a:lumOff val="10000"/>
                  </a:schemeClr>
                </a:solidFill>
                <a:effectLst/>
                <a:uLnTx/>
                <a:uFillTx/>
                <a:latin typeface="Univers Condensed Light"/>
                <a:ea typeface="+mj-ea"/>
                <a:cs typeface="+mj-cs"/>
              </a:rPr>
              <a:t>-SHREYA SAINATH DESAI (21EC30047)</a:t>
            </a:r>
            <a:r>
              <a:rPr kumimoji="0" lang="en-US" sz="4400" b="0" i="0" u="none" strike="noStrike" kern="1200" cap="all" spc="0" normalizeH="0" baseline="0" noProof="0" dirty="0">
                <a:ln>
                  <a:noFill/>
                </a:ln>
                <a:solidFill>
                  <a:schemeClr val="tx2">
                    <a:lumMod val="90000"/>
                    <a:lumOff val="10000"/>
                  </a:schemeClr>
                </a:solidFill>
                <a:effectLst/>
                <a:uLnTx/>
                <a:uFillTx/>
                <a:latin typeface="Bangla Sangam MN" panose="02000000000000000000" pitchFamily="2" charset="0"/>
                <a:ea typeface="+mj-ea"/>
                <a:cs typeface="Bangla Sangam MN" panose="02000000000000000000" pitchFamily="2" charset="0"/>
              </a:rPr>
              <a:t> </a:t>
            </a:r>
            <a:br>
              <a:rPr lang="en-US" i="0" dirty="0">
                <a:solidFill>
                  <a:schemeClr val="tx2">
                    <a:lumMod val="90000"/>
                    <a:lumOff val="10000"/>
                  </a:schemeClr>
                </a:solidFill>
                <a:latin typeface="Bangla Sangam MN" panose="02000000000000000000" pitchFamily="2" charset="0"/>
                <a:cs typeface="Bangla Sangam MN" panose="02000000000000000000" pitchFamily="2" charset="0"/>
              </a:rPr>
            </a:br>
            <a:br>
              <a:rPr lang="en-US" i="0" dirty="0">
                <a:solidFill>
                  <a:srgbClr val="FFC000"/>
                </a:solidFill>
                <a:latin typeface="Bangla Sangam MN" panose="02000000000000000000" pitchFamily="2" charset="0"/>
                <a:cs typeface="Bangla Sangam MN" panose="02000000000000000000" pitchFamily="2" charset="0"/>
              </a:rPr>
            </a:br>
            <a:endParaRPr lang="en-US" i="0" dirty="0">
              <a:solidFill>
                <a:srgbClr val="FFC000"/>
              </a:solidFill>
              <a:latin typeface="Bangla Sangam MN" panose="02000000000000000000" pitchFamily="2" charset="0"/>
              <a:cs typeface="Bangla Sangam MN" panose="02000000000000000000" pitchFamily="2" charset="0"/>
            </a:endParaRPr>
          </a:p>
        </p:txBody>
      </p:sp>
      <p:sp>
        <p:nvSpPr>
          <p:cNvPr id="3" name="Text Placeholder 2">
            <a:extLst>
              <a:ext uri="{FF2B5EF4-FFF2-40B4-BE49-F238E27FC236}">
                <a16:creationId xmlns:a16="http://schemas.microsoft.com/office/drawing/2014/main" id="{7F14164C-CD4F-433C-8B7E-A0156DB2F947}"/>
              </a:ext>
            </a:extLst>
          </p:cNvPr>
          <p:cNvSpPr>
            <a:spLocks noGrp="1"/>
          </p:cNvSpPr>
          <p:nvPr>
            <p:ph type="body" idx="1"/>
          </p:nvPr>
        </p:nvSpPr>
        <p:spPr>
          <a:xfrm>
            <a:off x="988155" y="851407"/>
            <a:ext cx="9350497" cy="580292"/>
          </a:xfrm>
        </p:spPr>
        <p:txBody>
          <a:bodyPr>
            <a:normAutofit fontScale="70000" lnSpcReduction="20000"/>
          </a:bodyPr>
          <a:lstStyle/>
          <a:p>
            <a:pPr algn="ctr"/>
            <a:r>
              <a:rPr lang="en-IN" dirty="0">
                <a:solidFill>
                  <a:schemeClr val="accent1">
                    <a:lumMod val="60000"/>
                    <a:lumOff val="40000"/>
                  </a:schemeClr>
                </a:solidFill>
              </a:rPr>
              <a:t>ARDUINO CANNOT RUN TWO LOOPS SIMULTANEOUSLY. SO WE HAD TO MODIFY AND COMBINE THE CODES.</a:t>
            </a:r>
            <a:endParaRPr lang="en-US" dirty="0">
              <a:solidFill>
                <a:schemeClr val="accent1">
                  <a:lumMod val="60000"/>
                  <a:lumOff val="40000"/>
                </a:schemeClr>
              </a:solidFill>
            </a:endParaRPr>
          </a:p>
        </p:txBody>
      </p:sp>
      <p:sp>
        <p:nvSpPr>
          <p:cNvPr id="4" name="Content Placeholder 3">
            <a:extLst>
              <a:ext uri="{FF2B5EF4-FFF2-40B4-BE49-F238E27FC236}">
                <a16:creationId xmlns:a16="http://schemas.microsoft.com/office/drawing/2014/main" id="{CDE237F4-D8FA-4EB0-8875-57E81F3EA824}"/>
              </a:ext>
            </a:extLst>
          </p:cNvPr>
          <p:cNvSpPr>
            <a:spLocks noGrp="1"/>
          </p:cNvSpPr>
          <p:nvPr>
            <p:ph sz="half" idx="2"/>
          </p:nvPr>
        </p:nvSpPr>
        <p:spPr>
          <a:xfrm>
            <a:off x="839788" y="2558237"/>
            <a:ext cx="8580659" cy="3684588"/>
          </a:xfrm>
        </p:spPr>
        <p:txBody>
          <a:bodyPr/>
          <a:lstStyle/>
          <a:p>
            <a:pPr marL="0" indent="0">
              <a:buNone/>
            </a:pPr>
            <a:endParaRPr lang="en-US" dirty="0"/>
          </a:p>
          <a:p>
            <a:endParaRPr lang="en-US" dirty="0"/>
          </a:p>
        </p:txBody>
      </p:sp>
      <p:pic>
        <p:nvPicPr>
          <p:cNvPr id="6" name="Picture 5">
            <a:extLst>
              <a:ext uri="{FF2B5EF4-FFF2-40B4-BE49-F238E27FC236}">
                <a16:creationId xmlns:a16="http://schemas.microsoft.com/office/drawing/2014/main" id="{6A72828C-AB3B-42A8-86FA-160AA5B2FD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36" y="1758461"/>
            <a:ext cx="1764991" cy="4835769"/>
          </a:xfrm>
          <a:prstGeom prst="rect">
            <a:avLst/>
          </a:prstGeom>
        </p:spPr>
      </p:pic>
      <p:pic>
        <p:nvPicPr>
          <p:cNvPr id="8" name="Picture 7">
            <a:extLst>
              <a:ext uri="{FF2B5EF4-FFF2-40B4-BE49-F238E27FC236}">
                <a16:creationId xmlns:a16="http://schemas.microsoft.com/office/drawing/2014/main" id="{8E8EFE11-B299-4F13-A1AD-2CC713DBB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0009" y="1758461"/>
            <a:ext cx="2470638" cy="4668716"/>
          </a:xfrm>
          <a:prstGeom prst="rect">
            <a:avLst/>
          </a:prstGeom>
        </p:spPr>
      </p:pic>
      <p:pic>
        <p:nvPicPr>
          <p:cNvPr id="10" name="Picture 9">
            <a:extLst>
              <a:ext uri="{FF2B5EF4-FFF2-40B4-BE49-F238E27FC236}">
                <a16:creationId xmlns:a16="http://schemas.microsoft.com/office/drawing/2014/main" id="{5AC6F05A-DADC-40EF-9603-0A86858E35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2723" y="1758461"/>
            <a:ext cx="2558561" cy="4668716"/>
          </a:xfrm>
          <a:prstGeom prst="rect">
            <a:avLst/>
          </a:prstGeom>
        </p:spPr>
      </p:pic>
      <p:pic>
        <p:nvPicPr>
          <p:cNvPr id="12" name="Picture 11">
            <a:extLst>
              <a:ext uri="{FF2B5EF4-FFF2-40B4-BE49-F238E27FC236}">
                <a16:creationId xmlns:a16="http://schemas.microsoft.com/office/drawing/2014/main" id="{3090ACB6-7C4D-4F15-94B9-F1039B4972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4732" y="1754309"/>
            <a:ext cx="2777337" cy="5045932"/>
          </a:xfrm>
          <a:prstGeom prst="rect">
            <a:avLst/>
          </a:prstGeom>
        </p:spPr>
      </p:pic>
      <p:pic>
        <p:nvPicPr>
          <p:cNvPr id="14" name="Picture 13">
            <a:extLst>
              <a:ext uri="{FF2B5EF4-FFF2-40B4-BE49-F238E27FC236}">
                <a16:creationId xmlns:a16="http://schemas.microsoft.com/office/drawing/2014/main" id="{2033F6CF-09EE-4C02-9048-598CE03E8C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20447" y="1745900"/>
            <a:ext cx="2726422" cy="5045933"/>
          </a:xfrm>
          <a:prstGeom prst="rect">
            <a:avLst/>
          </a:prstGeom>
        </p:spPr>
      </p:pic>
    </p:spTree>
    <p:extLst>
      <p:ext uri="{BB962C8B-B14F-4D97-AF65-F5344CB8AC3E}">
        <p14:creationId xmlns:p14="http://schemas.microsoft.com/office/powerpoint/2010/main" val="2837332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AB32D2-0B50-4101-875F-A81D7538524C}"/>
              </a:ext>
            </a:extLst>
          </p:cNvPr>
          <p:cNvSpPr>
            <a:spLocks noGrp="1"/>
          </p:cNvSpPr>
          <p:nvPr>
            <p:ph type="body" idx="1"/>
          </p:nvPr>
        </p:nvSpPr>
        <p:spPr>
          <a:xfrm>
            <a:off x="262758" y="882869"/>
            <a:ext cx="11613931" cy="5791201"/>
          </a:xfrm>
        </p:spPr>
        <p:txBody>
          <a:bodyPr>
            <a:normAutofit/>
          </a:bodyPr>
          <a:lstStyle/>
          <a:p>
            <a:endParaRPr lang="en-US" sz="7200" b="0" dirty="0">
              <a:solidFill>
                <a:schemeClr val="accent6"/>
              </a:solidFill>
              <a:latin typeface="Candara" panose="020E0502030303020204" pitchFamily="34" charset="0"/>
            </a:endParaRPr>
          </a:p>
          <a:p>
            <a:endParaRPr lang="en-US" sz="7200" b="0" dirty="0">
              <a:solidFill>
                <a:schemeClr val="accent6"/>
              </a:solidFill>
              <a:latin typeface="Candara" panose="020E0502030303020204" pitchFamily="34" charset="0"/>
            </a:endParaRPr>
          </a:p>
          <a:p>
            <a:endParaRPr lang="en-US" sz="4200" dirty="0">
              <a:solidFill>
                <a:schemeClr val="accent6"/>
              </a:solidFill>
            </a:endParaRPr>
          </a:p>
          <a:p>
            <a:r>
              <a:rPr lang="en-US" sz="4200" dirty="0"/>
              <a:t>	</a:t>
            </a:r>
          </a:p>
        </p:txBody>
      </p:sp>
      <p:pic>
        <p:nvPicPr>
          <p:cNvPr id="4" name="Picture 3">
            <a:extLst>
              <a:ext uri="{FF2B5EF4-FFF2-40B4-BE49-F238E27FC236}">
                <a16:creationId xmlns:a16="http://schemas.microsoft.com/office/drawing/2014/main" id="{617B2124-5950-47B2-8957-B253F3B610A4}"/>
              </a:ext>
            </a:extLst>
          </p:cNvPr>
          <p:cNvPicPr>
            <a:picLocks noChangeAspect="1"/>
          </p:cNvPicPr>
          <p:nvPr/>
        </p:nvPicPr>
        <p:blipFill>
          <a:blip r:embed="rId2"/>
          <a:stretch>
            <a:fillRect/>
          </a:stretch>
        </p:blipFill>
        <p:spPr>
          <a:xfrm>
            <a:off x="4062046" y="1003963"/>
            <a:ext cx="7867196" cy="4428042"/>
          </a:xfrm>
          <a:prstGeom prst="rect">
            <a:avLst/>
          </a:prstGeom>
        </p:spPr>
      </p:pic>
      <p:pic>
        <p:nvPicPr>
          <p:cNvPr id="5" name="Picture 4">
            <a:extLst>
              <a:ext uri="{FF2B5EF4-FFF2-40B4-BE49-F238E27FC236}">
                <a16:creationId xmlns:a16="http://schemas.microsoft.com/office/drawing/2014/main" id="{DF902E8D-16CD-46BB-9708-C072C4ED6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3963"/>
            <a:ext cx="3999098" cy="3953953"/>
          </a:xfrm>
          <a:prstGeom prst="rect">
            <a:avLst/>
          </a:prstGeom>
        </p:spPr>
      </p:pic>
    </p:spTree>
    <p:extLst>
      <p:ext uri="{BB962C8B-B14F-4D97-AF65-F5344CB8AC3E}">
        <p14:creationId xmlns:p14="http://schemas.microsoft.com/office/powerpoint/2010/main" val="4081779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AB32D2-0B50-4101-875F-A81D7538524C}"/>
              </a:ext>
            </a:extLst>
          </p:cNvPr>
          <p:cNvSpPr>
            <a:spLocks noGrp="1"/>
          </p:cNvSpPr>
          <p:nvPr>
            <p:ph type="body" idx="1"/>
          </p:nvPr>
        </p:nvSpPr>
        <p:spPr>
          <a:xfrm>
            <a:off x="262758" y="882869"/>
            <a:ext cx="11613931" cy="5791201"/>
          </a:xfrm>
        </p:spPr>
        <p:txBody>
          <a:bodyPr>
            <a:normAutofit/>
          </a:bodyPr>
          <a:lstStyle/>
          <a:p>
            <a:endParaRPr lang="en-US" sz="7200" b="0" dirty="0">
              <a:solidFill>
                <a:schemeClr val="accent6"/>
              </a:solidFill>
              <a:latin typeface="Candara" panose="020E0502030303020204" pitchFamily="34" charset="0"/>
            </a:endParaRPr>
          </a:p>
          <a:p>
            <a:endParaRPr lang="en-US" sz="7200" b="0" dirty="0">
              <a:solidFill>
                <a:schemeClr val="accent6"/>
              </a:solidFill>
              <a:latin typeface="Candara" panose="020E0502030303020204" pitchFamily="34" charset="0"/>
            </a:endParaRPr>
          </a:p>
          <a:p>
            <a:endParaRPr lang="en-US" sz="4200" dirty="0">
              <a:solidFill>
                <a:schemeClr val="accent6"/>
              </a:solidFill>
            </a:endParaRPr>
          </a:p>
          <a:p>
            <a:r>
              <a:rPr lang="en-US" sz="4200" dirty="0"/>
              <a:t>	</a:t>
            </a:r>
          </a:p>
        </p:txBody>
      </p:sp>
      <p:pic>
        <p:nvPicPr>
          <p:cNvPr id="4" name="Picture 3">
            <a:extLst>
              <a:ext uri="{FF2B5EF4-FFF2-40B4-BE49-F238E27FC236}">
                <a16:creationId xmlns:a16="http://schemas.microsoft.com/office/drawing/2014/main" id="{68FF5429-FFC1-4404-BFBA-9DB604E0B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869" y="718030"/>
            <a:ext cx="5424854" cy="5123002"/>
          </a:xfrm>
          <a:prstGeom prst="rect">
            <a:avLst/>
          </a:prstGeom>
        </p:spPr>
      </p:pic>
      <p:pic>
        <p:nvPicPr>
          <p:cNvPr id="5" name="Picture 4">
            <a:extLst>
              <a:ext uri="{FF2B5EF4-FFF2-40B4-BE49-F238E27FC236}">
                <a16:creationId xmlns:a16="http://schemas.microsoft.com/office/drawing/2014/main" id="{3147245E-C807-49A5-A8AD-957F15ADC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7368" y="718031"/>
            <a:ext cx="4971232" cy="5123001"/>
          </a:xfrm>
          <a:prstGeom prst="rect">
            <a:avLst/>
          </a:prstGeom>
        </p:spPr>
      </p:pic>
    </p:spTree>
    <p:extLst>
      <p:ext uri="{BB962C8B-B14F-4D97-AF65-F5344CB8AC3E}">
        <p14:creationId xmlns:p14="http://schemas.microsoft.com/office/powerpoint/2010/main" val="734587510"/>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docProps/app.xml><?xml version="1.0" encoding="utf-8"?>
<Properties xmlns="http://schemas.openxmlformats.org/officeDocument/2006/extended-properties" xmlns:vt="http://schemas.openxmlformats.org/officeDocument/2006/docPropsVTypes">
  <TotalTime>1780</TotalTime>
  <Words>1004</Words>
  <Application>Microsoft Macintosh PowerPoint</Application>
  <PresentationFormat>Widescreen</PresentationFormat>
  <Paragraphs>89</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Avenir Book</vt:lpstr>
      <vt:lpstr>Avenir Next</vt:lpstr>
      <vt:lpstr>Bangla Sangam MN</vt:lpstr>
      <vt:lpstr>Candara</vt:lpstr>
      <vt:lpstr>Univers Condensed Light</vt:lpstr>
      <vt:lpstr>Walbaum Display Light</vt:lpstr>
      <vt:lpstr>AngleLinesVTI</vt:lpstr>
      <vt:lpstr>Diy team project  TEAM-9  PROJECT-16</vt:lpstr>
      <vt:lpstr> </vt:lpstr>
      <vt:lpstr>WORK DONE BY EACH MEMBER DURING THE COURSE OF THE PROJECT</vt:lpstr>
      <vt:lpstr>Summary of the project</vt:lpstr>
      <vt:lpstr>PowerPoint Presentation</vt:lpstr>
      <vt:lpstr>SCHEMATIC OF THE PROJECT </vt:lpstr>
      <vt:lpstr>               FINAL CODE -SHREYA SAINATH DESAI (21EC30047)   </vt:lpstr>
      <vt:lpstr>PowerPoint Presentation</vt:lpstr>
      <vt:lpstr>PowerPoint Presentation</vt:lpstr>
      <vt:lpstr>THE PRESENTATION AND THE FINAL REPORT </vt:lpstr>
      <vt:lpstr>HARDWARE AND FINAL MODEL </vt:lpstr>
      <vt:lpstr>PowerPoint Presentation</vt:lpstr>
      <vt:lpstr>PowerPoint Presentation</vt:lpstr>
      <vt:lpstr> Acknowledgement  we wish to express our sincere gratitude to our professors for giving this opportunity to do this project.  we are grateful to prof.c mandal, prof. korak Sarkar and prof. sreeraj for their valuable guidance, encouragement and advice rendered to us at every stage.  The guidance and support received from all the members who contributed to this project was vital for the completion. We are grateful to all the guidance and constant support towards the completion of our project.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Shreya Desai</dc:creator>
  <cp:lastModifiedBy>kruthikareddy04@gmail.com</cp:lastModifiedBy>
  <cp:revision>35</cp:revision>
  <dcterms:created xsi:type="dcterms:W3CDTF">2022-02-22T05:06:28Z</dcterms:created>
  <dcterms:modified xsi:type="dcterms:W3CDTF">2022-02-24T10:01:20Z</dcterms:modified>
</cp:coreProperties>
</file>